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4" r:id="rId1"/>
    <p:sldMasterId id="2147483816" r:id="rId2"/>
    <p:sldMasterId id="2147483828" r:id="rId3"/>
    <p:sldMasterId id="2147483843" r:id="rId4"/>
    <p:sldMasterId id="2147483858" r:id="rId5"/>
  </p:sldMasterIdLst>
  <p:notesMasterIdLst>
    <p:notesMasterId r:id="rId137"/>
  </p:notesMasterIdLst>
  <p:sldIdLst>
    <p:sldId id="256" r:id="rId6"/>
    <p:sldId id="257" r:id="rId7"/>
    <p:sldId id="258" r:id="rId8"/>
    <p:sldId id="259" r:id="rId9"/>
    <p:sldId id="260" r:id="rId10"/>
    <p:sldId id="261" r:id="rId11"/>
    <p:sldId id="263" r:id="rId12"/>
    <p:sldId id="264" r:id="rId13"/>
    <p:sldId id="266" r:id="rId14"/>
    <p:sldId id="267" r:id="rId15"/>
    <p:sldId id="268" r:id="rId16"/>
    <p:sldId id="269" r:id="rId17"/>
    <p:sldId id="270" r:id="rId18"/>
    <p:sldId id="271" r:id="rId19"/>
    <p:sldId id="265" r:id="rId20"/>
    <p:sldId id="272" r:id="rId21"/>
    <p:sldId id="274" r:id="rId22"/>
    <p:sldId id="275" r:id="rId23"/>
    <p:sldId id="276" r:id="rId24"/>
    <p:sldId id="273" r:id="rId25"/>
    <p:sldId id="277" r:id="rId26"/>
    <p:sldId id="278" r:id="rId27"/>
    <p:sldId id="280" r:id="rId28"/>
    <p:sldId id="279" r:id="rId29"/>
    <p:sldId id="281" r:id="rId30"/>
    <p:sldId id="283" r:id="rId31"/>
    <p:sldId id="282" r:id="rId32"/>
    <p:sldId id="284" r:id="rId33"/>
    <p:sldId id="285" r:id="rId34"/>
    <p:sldId id="286" r:id="rId35"/>
    <p:sldId id="287" r:id="rId36"/>
    <p:sldId id="288" r:id="rId37"/>
    <p:sldId id="289" r:id="rId38"/>
    <p:sldId id="310" r:id="rId39"/>
    <p:sldId id="290" r:id="rId40"/>
    <p:sldId id="291" r:id="rId41"/>
    <p:sldId id="292" r:id="rId42"/>
    <p:sldId id="293" r:id="rId43"/>
    <p:sldId id="294" r:id="rId44"/>
    <p:sldId id="295" r:id="rId45"/>
    <p:sldId id="296" r:id="rId46"/>
    <p:sldId id="297" r:id="rId47"/>
    <p:sldId id="298" r:id="rId48"/>
    <p:sldId id="299" r:id="rId49"/>
    <p:sldId id="301" r:id="rId50"/>
    <p:sldId id="302" r:id="rId51"/>
    <p:sldId id="303" r:id="rId52"/>
    <p:sldId id="304" r:id="rId53"/>
    <p:sldId id="305" r:id="rId54"/>
    <p:sldId id="306" r:id="rId55"/>
    <p:sldId id="309" r:id="rId56"/>
    <p:sldId id="308"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2" r:id="rId88"/>
    <p:sldId id="343" r:id="rId89"/>
    <p:sldId id="341" r:id="rId90"/>
    <p:sldId id="344" r:id="rId91"/>
    <p:sldId id="345" r:id="rId92"/>
    <p:sldId id="347" r:id="rId93"/>
    <p:sldId id="348" r:id="rId94"/>
    <p:sldId id="349" r:id="rId95"/>
    <p:sldId id="346" r:id="rId96"/>
    <p:sldId id="350" r:id="rId97"/>
    <p:sldId id="352" r:id="rId98"/>
    <p:sldId id="351" r:id="rId99"/>
    <p:sldId id="353" r:id="rId100"/>
    <p:sldId id="356" r:id="rId101"/>
    <p:sldId id="354" r:id="rId102"/>
    <p:sldId id="357" r:id="rId103"/>
    <p:sldId id="355"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6" d="100"/>
          <a:sy n="86" d="100"/>
        </p:scale>
        <p:origin x="144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0CFBCCA-583C-4775-B897-0D31D826D03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B2DC6154-3593-4108-4F91-0C2BF91B6752}"/>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05095DC4-101A-4035-91A5-AF04661E6707}" type="datetimeFigureOut">
              <a:rPr lang="zh-CN" altLang="en-US"/>
              <a:pPr>
                <a:defRPr/>
              </a:pPr>
              <a:t>2025/3/17</a:t>
            </a:fld>
            <a:endParaRPr lang="zh-CN" altLang="en-US"/>
          </a:p>
        </p:txBody>
      </p:sp>
      <p:sp>
        <p:nvSpPr>
          <p:cNvPr id="4" name="幻灯片图像占位符 3">
            <a:extLst>
              <a:ext uri="{FF2B5EF4-FFF2-40B4-BE49-F238E27FC236}">
                <a16:creationId xmlns:a16="http://schemas.microsoft.com/office/drawing/2014/main" id="{6E8A39F1-0337-19B1-8366-C277EE43DC2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12A4DD36-56DC-A200-4CEB-96CF05E86A26}"/>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F78EAA64-0FA7-29D8-9DD5-46EA0AF1C04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A04CD2ED-E193-6D27-76D4-8A1D04D737AC}"/>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E93359F5-8350-450D-AE15-CCD7A17DF13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0A23FA76-ECE1-7A01-2C4B-DE7F4C181E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D2F8BE-88E0-408E-A9E5-7346D57A3CF0}" type="slidenum">
              <a:rPr lang="zh-CN" altLang="en-US">
                <a:solidFill>
                  <a:srgbClr val="000000"/>
                </a:solidFill>
                <a:latin typeface="Calibri" panose="020F0502020204030204" pitchFamily="34" charset="0"/>
              </a:rPr>
              <a:pPr/>
              <a:t>7</a:t>
            </a:fld>
            <a:endParaRPr lang="en-US" altLang="zh-CN">
              <a:solidFill>
                <a:srgbClr val="000000"/>
              </a:solidFill>
              <a:latin typeface="Calibri" panose="020F0502020204030204" pitchFamily="34" charset="0"/>
            </a:endParaRPr>
          </a:p>
        </p:txBody>
      </p:sp>
      <p:sp>
        <p:nvSpPr>
          <p:cNvPr id="50179" name="Rectangle 2">
            <a:extLst>
              <a:ext uri="{FF2B5EF4-FFF2-40B4-BE49-F238E27FC236}">
                <a16:creationId xmlns:a16="http://schemas.microsoft.com/office/drawing/2014/main" id="{1190FA82-60F9-3627-1B98-91961ABF2A60}"/>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A240DE92-1239-209D-2F39-22C1DA1FC252}"/>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AA61A822-5007-47C6-D73C-B6CFFDAE13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6ACCCA6-569D-4BD7-BC03-12CCC0490B2A}" type="slidenum">
              <a:rPr lang="zh-CN" altLang="en-US">
                <a:latin typeface="Calibri" panose="020F0502020204030204" pitchFamily="34" charset="0"/>
              </a:rPr>
              <a:pPr/>
              <a:t>29</a:t>
            </a:fld>
            <a:endParaRPr lang="en-US" altLang="zh-CN">
              <a:latin typeface="Calibri" panose="020F0502020204030204" pitchFamily="34" charset="0"/>
            </a:endParaRPr>
          </a:p>
        </p:txBody>
      </p:sp>
      <p:sp>
        <p:nvSpPr>
          <p:cNvPr id="81923" name="Rectangle 2">
            <a:extLst>
              <a:ext uri="{FF2B5EF4-FFF2-40B4-BE49-F238E27FC236}">
                <a16:creationId xmlns:a16="http://schemas.microsoft.com/office/drawing/2014/main" id="{748B45F8-DDF3-AA2B-6B4D-B24FCB372041}"/>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463B7A05-22AB-2AA1-2509-F00372669BF0}"/>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F1D60887-96D9-95CD-8AA8-602FAB6A10A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4DAC4D-B0E0-4CA5-BAE1-ABC0A738AFF0}" type="slidenum">
              <a:rPr lang="zh-CN" altLang="en-US">
                <a:latin typeface="Calibri" panose="020F0502020204030204" pitchFamily="34" charset="0"/>
              </a:rPr>
              <a:pPr/>
              <a:t>30</a:t>
            </a:fld>
            <a:endParaRPr lang="en-US" altLang="zh-CN">
              <a:latin typeface="Calibri" panose="020F0502020204030204" pitchFamily="34" charset="0"/>
            </a:endParaRPr>
          </a:p>
        </p:txBody>
      </p:sp>
      <p:sp>
        <p:nvSpPr>
          <p:cNvPr id="83971" name="Rectangle 2">
            <a:extLst>
              <a:ext uri="{FF2B5EF4-FFF2-40B4-BE49-F238E27FC236}">
                <a16:creationId xmlns:a16="http://schemas.microsoft.com/office/drawing/2014/main" id="{8C962422-ED5B-E337-D3D6-4DF73E6047D1}"/>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a:extLst>
              <a:ext uri="{FF2B5EF4-FFF2-40B4-BE49-F238E27FC236}">
                <a16:creationId xmlns:a16="http://schemas.microsoft.com/office/drawing/2014/main" id="{B521DFE7-7434-3648-B162-A9D02DB28A64}"/>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72703041-35B8-F01E-A23F-8108FC5B28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1812896-14F4-400A-8AC0-BA0DDAA139E4}" type="slidenum">
              <a:rPr lang="zh-CN" altLang="en-US">
                <a:latin typeface="Calibri" panose="020F0502020204030204" pitchFamily="34" charset="0"/>
              </a:rPr>
              <a:pPr/>
              <a:t>31</a:t>
            </a:fld>
            <a:endParaRPr lang="en-US" altLang="zh-CN">
              <a:latin typeface="Calibri" panose="020F0502020204030204" pitchFamily="34" charset="0"/>
            </a:endParaRPr>
          </a:p>
        </p:txBody>
      </p:sp>
      <p:sp>
        <p:nvSpPr>
          <p:cNvPr id="86019" name="Rectangle 2">
            <a:extLst>
              <a:ext uri="{FF2B5EF4-FFF2-40B4-BE49-F238E27FC236}">
                <a16:creationId xmlns:a16="http://schemas.microsoft.com/office/drawing/2014/main" id="{99EB263D-D166-AB51-DE5E-0A893F757AF7}"/>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a:extLst>
              <a:ext uri="{FF2B5EF4-FFF2-40B4-BE49-F238E27FC236}">
                <a16:creationId xmlns:a16="http://schemas.microsoft.com/office/drawing/2014/main" id="{63178DD3-38F7-2A2D-3B8A-42AF605AA36F}"/>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83B39B8F-2E84-F92C-E56F-88BBA5A7E45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8C397C-B961-4F52-AFBD-E5FEB3D75309}" type="slidenum">
              <a:rPr lang="zh-CN" altLang="en-US">
                <a:latin typeface="Calibri" panose="020F0502020204030204" pitchFamily="34" charset="0"/>
              </a:rPr>
              <a:pPr/>
              <a:t>33</a:t>
            </a:fld>
            <a:endParaRPr lang="en-US" altLang="zh-CN">
              <a:latin typeface="Calibri" panose="020F0502020204030204" pitchFamily="34" charset="0"/>
            </a:endParaRPr>
          </a:p>
        </p:txBody>
      </p:sp>
      <p:sp>
        <p:nvSpPr>
          <p:cNvPr id="89091" name="Rectangle 2">
            <a:extLst>
              <a:ext uri="{FF2B5EF4-FFF2-40B4-BE49-F238E27FC236}">
                <a16:creationId xmlns:a16="http://schemas.microsoft.com/office/drawing/2014/main" id="{C699EF1B-B066-0920-399E-C4586ED93BA6}"/>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a:extLst>
              <a:ext uri="{FF2B5EF4-FFF2-40B4-BE49-F238E27FC236}">
                <a16:creationId xmlns:a16="http://schemas.microsoft.com/office/drawing/2014/main" id="{43471B17-0776-36E4-8982-529524BC2A41}"/>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5FACF943-8D8F-FFB9-101E-6878DE4906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A57CC70-381E-444C-8EAF-CA27BC1AD8A4}" type="slidenum">
              <a:rPr lang="zh-CN" altLang="en-US">
                <a:latin typeface="Calibri" panose="020F0502020204030204" pitchFamily="34" charset="0"/>
              </a:rPr>
              <a:pPr/>
              <a:t>35</a:t>
            </a:fld>
            <a:endParaRPr lang="en-US" altLang="zh-CN">
              <a:latin typeface="Calibri" panose="020F0502020204030204" pitchFamily="34" charset="0"/>
            </a:endParaRPr>
          </a:p>
        </p:txBody>
      </p:sp>
      <p:sp>
        <p:nvSpPr>
          <p:cNvPr id="92163" name="Rectangle 2">
            <a:extLst>
              <a:ext uri="{FF2B5EF4-FFF2-40B4-BE49-F238E27FC236}">
                <a16:creationId xmlns:a16="http://schemas.microsoft.com/office/drawing/2014/main" id="{1A673BBC-6251-5C46-B554-5A1A7F305CD8}"/>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a:extLst>
              <a:ext uri="{FF2B5EF4-FFF2-40B4-BE49-F238E27FC236}">
                <a16:creationId xmlns:a16="http://schemas.microsoft.com/office/drawing/2014/main" id="{3C958E7A-96B3-6E5D-7A55-8EAD5F69E776}"/>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9E1FC653-3F21-77C4-0B17-83BDAC400D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7ACD18-DBA7-4978-9FEA-6B577D952BBF}" type="slidenum">
              <a:rPr lang="zh-CN" altLang="en-US">
                <a:latin typeface="Calibri" panose="020F0502020204030204" pitchFamily="34" charset="0"/>
              </a:rPr>
              <a:pPr/>
              <a:t>36</a:t>
            </a:fld>
            <a:endParaRPr lang="en-US" altLang="zh-CN">
              <a:latin typeface="Calibri" panose="020F0502020204030204" pitchFamily="34" charset="0"/>
            </a:endParaRPr>
          </a:p>
        </p:txBody>
      </p:sp>
      <p:sp>
        <p:nvSpPr>
          <p:cNvPr id="94211" name="Rectangle 2">
            <a:extLst>
              <a:ext uri="{FF2B5EF4-FFF2-40B4-BE49-F238E27FC236}">
                <a16:creationId xmlns:a16="http://schemas.microsoft.com/office/drawing/2014/main" id="{D3F8F6CE-BA12-4A4E-9078-2DFC297D76CC}"/>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a:extLst>
              <a:ext uri="{FF2B5EF4-FFF2-40B4-BE49-F238E27FC236}">
                <a16:creationId xmlns:a16="http://schemas.microsoft.com/office/drawing/2014/main" id="{E86E0278-8B3E-7267-82C5-8C9C71F5F230}"/>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D8A9741A-E1C7-CA3E-341A-6B7E19A8CF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21F5AAE-E1DB-4FC2-A103-CBF1CC1FABC5}" type="slidenum">
              <a:rPr lang="zh-CN" altLang="en-US">
                <a:latin typeface="Calibri" panose="020F0502020204030204" pitchFamily="34" charset="0"/>
              </a:rPr>
              <a:pPr/>
              <a:t>37</a:t>
            </a:fld>
            <a:endParaRPr lang="en-US" altLang="zh-CN">
              <a:latin typeface="Calibri" panose="020F0502020204030204" pitchFamily="34" charset="0"/>
            </a:endParaRPr>
          </a:p>
        </p:txBody>
      </p:sp>
      <p:sp>
        <p:nvSpPr>
          <p:cNvPr id="96259" name="Rectangle 2">
            <a:extLst>
              <a:ext uri="{FF2B5EF4-FFF2-40B4-BE49-F238E27FC236}">
                <a16:creationId xmlns:a16="http://schemas.microsoft.com/office/drawing/2014/main" id="{2D89D2FC-F401-C972-DF96-EA839CC8F926}"/>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a:extLst>
              <a:ext uri="{FF2B5EF4-FFF2-40B4-BE49-F238E27FC236}">
                <a16:creationId xmlns:a16="http://schemas.microsoft.com/office/drawing/2014/main" id="{623BED98-DEA5-7794-871B-605894DDD4DD}"/>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90BED369-D4C5-B78D-25DF-AB3D68C852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D6E9F7-AB42-4AB3-B2CF-D62522B2E498}" type="slidenum">
              <a:rPr lang="zh-CN" altLang="en-US">
                <a:latin typeface="Calibri" panose="020F0502020204030204" pitchFamily="34" charset="0"/>
              </a:rPr>
              <a:pPr/>
              <a:t>39</a:t>
            </a:fld>
            <a:endParaRPr lang="en-US" altLang="zh-CN">
              <a:latin typeface="Calibri" panose="020F0502020204030204" pitchFamily="34" charset="0"/>
            </a:endParaRPr>
          </a:p>
        </p:txBody>
      </p:sp>
      <p:sp>
        <p:nvSpPr>
          <p:cNvPr id="99331" name="Rectangle 2">
            <a:extLst>
              <a:ext uri="{FF2B5EF4-FFF2-40B4-BE49-F238E27FC236}">
                <a16:creationId xmlns:a16="http://schemas.microsoft.com/office/drawing/2014/main" id="{82300D89-2EF9-1A56-3112-5B304FCFF9E0}"/>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a:extLst>
              <a:ext uri="{FF2B5EF4-FFF2-40B4-BE49-F238E27FC236}">
                <a16:creationId xmlns:a16="http://schemas.microsoft.com/office/drawing/2014/main" id="{C8BFFB86-15A1-6531-F696-40D5E9DA13A4}"/>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72DA92F7-B774-5973-3195-916753B70C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BCCCC0D-862F-4047-BB07-1A908D969881}" type="slidenum">
              <a:rPr lang="zh-CN" altLang="en-US">
                <a:latin typeface="Calibri" panose="020F0502020204030204" pitchFamily="34" charset="0"/>
              </a:rPr>
              <a:pPr/>
              <a:t>40</a:t>
            </a:fld>
            <a:endParaRPr lang="en-US" altLang="zh-CN">
              <a:latin typeface="Calibri" panose="020F0502020204030204" pitchFamily="34" charset="0"/>
            </a:endParaRPr>
          </a:p>
        </p:txBody>
      </p:sp>
      <p:sp>
        <p:nvSpPr>
          <p:cNvPr id="101379" name="Rectangle 2">
            <a:extLst>
              <a:ext uri="{FF2B5EF4-FFF2-40B4-BE49-F238E27FC236}">
                <a16:creationId xmlns:a16="http://schemas.microsoft.com/office/drawing/2014/main" id="{2BDC7FD3-2619-DFFB-7B1D-5706279CD7D0}"/>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a:extLst>
              <a:ext uri="{FF2B5EF4-FFF2-40B4-BE49-F238E27FC236}">
                <a16:creationId xmlns:a16="http://schemas.microsoft.com/office/drawing/2014/main" id="{36B20D6C-2076-CFAE-1A79-0EBC11CB4F58}"/>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1A8AE8B-7E86-CE38-9251-CAEEA3E62F9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FE0CD1B-0BE6-4A61-8834-C3490D6E4AC5}" type="slidenum">
              <a:rPr lang="zh-CN" altLang="en-US">
                <a:latin typeface="Calibri" panose="020F0502020204030204" pitchFamily="34" charset="0"/>
              </a:rPr>
              <a:pPr/>
              <a:t>41</a:t>
            </a:fld>
            <a:endParaRPr lang="en-US" altLang="zh-CN">
              <a:latin typeface="Calibri" panose="020F0502020204030204" pitchFamily="34" charset="0"/>
            </a:endParaRPr>
          </a:p>
        </p:txBody>
      </p:sp>
      <p:sp>
        <p:nvSpPr>
          <p:cNvPr id="103427" name="Rectangle 2">
            <a:extLst>
              <a:ext uri="{FF2B5EF4-FFF2-40B4-BE49-F238E27FC236}">
                <a16:creationId xmlns:a16="http://schemas.microsoft.com/office/drawing/2014/main" id="{E6008DC2-1DE5-56C1-F3BF-BB448FB611AA}"/>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a:extLst>
              <a:ext uri="{FF2B5EF4-FFF2-40B4-BE49-F238E27FC236}">
                <a16:creationId xmlns:a16="http://schemas.microsoft.com/office/drawing/2014/main" id="{23C32917-C520-34F5-D98C-1B00BEBECEAD}"/>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AE735C42-1A93-26AD-953A-3E530A0FDA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531E7C-6354-43AE-ACF3-49C37BE89451}" type="slidenum">
              <a:rPr lang="zh-CN" altLang="en-US">
                <a:latin typeface="Calibri" panose="020F0502020204030204" pitchFamily="34" charset="0"/>
              </a:rPr>
              <a:pPr/>
              <a:t>9</a:t>
            </a:fld>
            <a:endParaRPr lang="en-US" altLang="zh-CN">
              <a:latin typeface="Calibri" panose="020F0502020204030204" pitchFamily="34" charset="0"/>
            </a:endParaRPr>
          </a:p>
        </p:txBody>
      </p:sp>
      <p:sp>
        <p:nvSpPr>
          <p:cNvPr id="53251" name="Rectangle 2">
            <a:extLst>
              <a:ext uri="{FF2B5EF4-FFF2-40B4-BE49-F238E27FC236}">
                <a16:creationId xmlns:a16="http://schemas.microsoft.com/office/drawing/2014/main" id="{C3EDF3B4-9D50-7778-0655-F8EBDD290C2B}"/>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91DFAA6F-DCFC-838F-D44D-DC3FFB39364D}"/>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C9D27E7D-26D9-A018-6A43-A4B028A870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D23DE4-081E-45BA-8DA4-7EFC3B43550C}" type="slidenum">
              <a:rPr lang="zh-CN" altLang="en-US">
                <a:latin typeface="Calibri" panose="020F0502020204030204" pitchFamily="34" charset="0"/>
              </a:rPr>
              <a:pPr/>
              <a:t>42</a:t>
            </a:fld>
            <a:endParaRPr lang="en-US" altLang="zh-CN">
              <a:latin typeface="Calibri" panose="020F0502020204030204" pitchFamily="34" charset="0"/>
            </a:endParaRPr>
          </a:p>
        </p:txBody>
      </p:sp>
      <p:sp>
        <p:nvSpPr>
          <p:cNvPr id="105475" name="Rectangle 2">
            <a:extLst>
              <a:ext uri="{FF2B5EF4-FFF2-40B4-BE49-F238E27FC236}">
                <a16:creationId xmlns:a16="http://schemas.microsoft.com/office/drawing/2014/main" id="{85FF1710-1215-7026-474C-EC2A319DE98A}"/>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a:extLst>
              <a:ext uri="{FF2B5EF4-FFF2-40B4-BE49-F238E27FC236}">
                <a16:creationId xmlns:a16="http://schemas.microsoft.com/office/drawing/2014/main" id="{CEED698D-F9B8-6821-AB0C-3A617490ED94}"/>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BCB1DDAE-326E-34C9-7734-A9886E867F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99D86D-659B-4354-90EA-D2441E85F304}" type="slidenum">
              <a:rPr lang="zh-CN" altLang="en-US">
                <a:latin typeface="Calibri" panose="020F0502020204030204" pitchFamily="34" charset="0"/>
              </a:rPr>
              <a:pPr/>
              <a:t>43</a:t>
            </a:fld>
            <a:endParaRPr lang="en-US" altLang="zh-CN">
              <a:latin typeface="Calibri" panose="020F0502020204030204" pitchFamily="34" charset="0"/>
            </a:endParaRPr>
          </a:p>
        </p:txBody>
      </p:sp>
      <p:sp>
        <p:nvSpPr>
          <p:cNvPr id="107523" name="Rectangle 2">
            <a:extLst>
              <a:ext uri="{FF2B5EF4-FFF2-40B4-BE49-F238E27FC236}">
                <a16:creationId xmlns:a16="http://schemas.microsoft.com/office/drawing/2014/main" id="{EB38CEE0-0C2E-C6B1-69A5-11987F5A9CD3}"/>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3">
            <a:extLst>
              <a:ext uri="{FF2B5EF4-FFF2-40B4-BE49-F238E27FC236}">
                <a16:creationId xmlns:a16="http://schemas.microsoft.com/office/drawing/2014/main" id="{1176C6AF-5B89-E357-3AF2-D38FDC8BF457}"/>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A2E97F7B-2401-633C-5937-F598C2FF46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F5755F5-14D6-4675-88CC-4FA5A42B7E3C}" type="slidenum">
              <a:rPr lang="zh-CN" altLang="en-US">
                <a:latin typeface="Calibri" panose="020F0502020204030204" pitchFamily="34" charset="0"/>
              </a:rPr>
              <a:pPr/>
              <a:t>44</a:t>
            </a:fld>
            <a:endParaRPr lang="en-US" altLang="zh-CN">
              <a:latin typeface="Calibri" panose="020F0502020204030204" pitchFamily="34" charset="0"/>
            </a:endParaRPr>
          </a:p>
        </p:txBody>
      </p:sp>
      <p:sp>
        <p:nvSpPr>
          <p:cNvPr id="109571" name="Rectangle 2">
            <a:extLst>
              <a:ext uri="{FF2B5EF4-FFF2-40B4-BE49-F238E27FC236}">
                <a16:creationId xmlns:a16="http://schemas.microsoft.com/office/drawing/2014/main" id="{C1D2F982-4AA4-D949-554F-3FD7FB0768AD}"/>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B7E6ECA9-AF96-6AB3-D117-5ABE10FAA397}"/>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DB4B0A66-0AEE-8807-76F2-B5EEC0DCD7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89AD65-8671-497F-B2F5-CFA0EFBC03A8}" type="slidenum">
              <a:rPr lang="zh-CN" altLang="en-US">
                <a:solidFill>
                  <a:srgbClr val="000000"/>
                </a:solidFill>
                <a:latin typeface="Calibri" panose="020F0502020204030204" pitchFamily="34" charset="0"/>
              </a:rPr>
              <a:pPr/>
              <a:t>45</a:t>
            </a:fld>
            <a:endParaRPr lang="en-US" altLang="zh-CN">
              <a:solidFill>
                <a:srgbClr val="000000"/>
              </a:solidFill>
              <a:latin typeface="Calibri" panose="020F0502020204030204" pitchFamily="34" charset="0"/>
            </a:endParaRPr>
          </a:p>
        </p:txBody>
      </p:sp>
      <p:sp>
        <p:nvSpPr>
          <p:cNvPr id="111619" name="Rectangle 2">
            <a:extLst>
              <a:ext uri="{FF2B5EF4-FFF2-40B4-BE49-F238E27FC236}">
                <a16:creationId xmlns:a16="http://schemas.microsoft.com/office/drawing/2014/main" id="{CDEF69A8-2B1E-51AE-EDD2-033A7D051C75}"/>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a:extLst>
              <a:ext uri="{FF2B5EF4-FFF2-40B4-BE49-F238E27FC236}">
                <a16:creationId xmlns:a16="http://schemas.microsoft.com/office/drawing/2014/main" id="{7FB29A5E-41F7-F7B1-3FF8-02D4B880363A}"/>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808C1D8-B4DA-7CD3-CCBB-3886BC5607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5EF5AD-3648-4A0F-860B-9C2BEE837C60}" type="slidenum">
              <a:rPr lang="zh-CN" altLang="en-US">
                <a:latin typeface="Calibri" panose="020F0502020204030204" pitchFamily="34" charset="0"/>
              </a:rPr>
              <a:pPr/>
              <a:t>46</a:t>
            </a:fld>
            <a:endParaRPr lang="en-US" altLang="zh-CN">
              <a:latin typeface="Calibri" panose="020F0502020204030204" pitchFamily="34" charset="0"/>
            </a:endParaRPr>
          </a:p>
        </p:txBody>
      </p:sp>
      <p:sp>
        <p:nvSpPr>
          <p:cNvPr id="113667" name="Rectangle 2">
            <a:extLst>
              <a:ext uri="{FF2B5EF4-FFF2-40B4-BE49-F238E27FC236}">
                <a16:creationId xmlns:a16="http://schemas.microsoft.com/office/drawing/2014/main" id="{5C5A4524-0FF8-0D4C-D83E-368EACF9F4F6}"/>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a:extLst>
              <a:ext uri="{FF2B5EF4-FFF2-40B4-BE49-F238E27FC236}">
                <a16:creationId xmlns:a16="http://schemas.microsoft.com/office/drawing/2014/main" id="{DB104584-23B6-8151-ACFC-3232A7000396}"/>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50F78125-1D92-1E1F-6EA9-45817672F4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C04938-9C40-4C3A-86D0-E2E0E7D1EC4D}" type="slidenum">
              <a:rPr lang="zh-CN" altLang="en-US">
                <a:latin typeface="Calibri" panose="020F0502020204030204" pitchFamily="34" charset="0"/>
              </a:rPr>
              <a:pPr/>
              <a:t>47</a:t>
            </a:fld>
            <a:endParaRPr lang="en-US" altLang="zh-CN">
              <a:latin typeface="Calibri" panose="020F0502020204030204" pitchFamily="34" charset="0"/>
            </a:endParaRPr>
          </a:p>
        </p:txBody>
      </p:sp>
      <p:sp>
        <p:nvSpPr>
          <p:cNvPr id="115715" name="Rectangle 2">
            <a:extLst>
              <a:ext uri="{FF2B5EF4-FFF2-40B4-BE49-F238E27FC236}">
                <a16:creationId xmlns:a16="http://schemas.microsoft.com/office/drawing/2014/main" id="{E1E2C265-674A-48C3-8541-8B0462E79808}"/>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a:extLst>
              <a:ext uri="{FF2B5EF4-FFF2-40B4-BE49-F238E27FC236}">
                <a16:creationId xmlns:a16="http://schemas.microsoft.com/office/drawing/2014/main" id="{E0BF3B6C-8A1D-6964-3C0D-3CFA6268C6DD}"/>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D913ACEE-E942-057A-A1D3-224F1F0644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998EA4-F180-4690-8962-1A8A328FB7CF}" type="slidenum">
              <a:rPr lang="zh-CN" altLang="en-US">
                <a:latin typeface="Calibri" panose="020F0502020204030204" pitchFamily="34" charset="0"/>
              </a:rPr>
              <a:pPr/>
              <a:t>48</a:t>
            </a:fld>
            <a:endParaRPr lang="en-US" altLang="zh-CN">
              <a:latin typeface="Calibri" panose="020F0502020204030204" pitchFamily="34" charset="0"/>
            </a:endParaRPr>
          </a:p>
        </p:txBody>
      </p:sp>
      <p:sp>
        <p:nvSpPr>
          <p:cNvPr id="117763" name="Rectangle 2">
            <a:extLst>
              <a:ext uri="{FF2B5EF4-FFF2-40B4-BE49-F238E27FC236}">
                <a16:creationId xmlns:a16="http://schemas.microsoft.com/office/drawing/2014/main" id="{DC19B0DF-DB8F-68AB-AC37-AE200EB9A5A1}"/>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3">
            <a:extLst>
              <a:ext uri="{FF2B5EF4-FFF2-40B4-BE49-F238E27FC236}">
                <a16:creationId xmlns:a16="http://schemas.microsoft.com/office/drawing/2014/main" id="{7778C3E8-59E6-EB52-64E7-FB1BC4349922}"/>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EC738343-BC56-1AF7-6EAC-88300E1A8E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66604D-5483-4605-A6E1-5B4441AAB2CA}" type="slidenum">
              <a:rPr lang="zh-CN" altLang="en-US">
                <a:latin typeface="Calibri" panose="020F0502020204030204" pitchFamily="34" charset="0"/>
              </a:rPr>
              <a:pPr/>
              <a:t>49</a:t>
            </a:fld>
            <a:endParaRPr lang="en-US" altLang="zh-CN">
              <a:latin typeface="Calibri" panose="020F0502020204030204" pitchFamily="34" charset="0"/>
            </a:endParaRPr>
          </a:p>
        </p:txBody>
      </p:sp>
      <p:sp>
        <p:nvSpPr>
          <p:cNvPr id="119811" name="Rectangle 2">
            <a:extLst>
              <a:ext uri="{FF2B5EF4-FFF2-40B4-BE49-F238E27FC236}">
                <a16:creationId xmlns:a16="http://schemas.microsoft.com/office/drawing/2014/main" id="{B75A9E97-F92C-230F-BAAC-D156A16B686E}"/>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2" name="Rectangle 3">
            <a:extLst>
              <a:ext uri="{FF2B5EF4-FFF2-40B4-BE49-F238E27FC236}">
                <a16:creationId xmlns:a16="http://schemas.microsoft.com/office/drawing/2014/main" id="{2894588D-CE68-2F4C-65B5-1489DDF52979}"/>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E648FD56-D011-F602-41DC-B18662DB9F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05394-27AC-4154-A8AB-EEDEC96B5FDB}" type="slidenum">
              <a:rPr lang="zh-CN" altLang="en-US">
                <a:latin typeface="Calibri" panose="020F0502020204030204" pitchFamily="34" charset="0"/>
              </a:rPr>
              <a:pPr/>
              <a:t>50</a:t>
            </a:fld>
            <a:endParaRPr lang="en-US" altLang="zh-CN">
              <a:latin typeface="Calibri" panose="020F0502020204030204" pitchFamily="34" charset="0"/>
            </a:endParaRPr>
          </a:p>
        </p:txBody>
      </p:sp>
      <p:sp>
        <p:nvSpPr>
          <p:cNvPr id="121859" name="Rectangle 2">
            <a:extLst>
              <a:ext uri="{FF2B5EF4-FFF2-40B4-BE49-F238E27FC236}">
                <a16:creationId xmlns:a16="http://schemas.microsoft.com/office/drawing/2014/main" id="{6C5129B1-026D-A0D4-BBE7-C86210EF549A}"/>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0" name="Rectangle 3">
            <a:extLst>
              <a:ext uri="{FF2B5EF4-FFF2-40B4-BE49-F238E27FC236}">
                <a16:creationId xmlns:a16="http://schemas.microsoft.com/office/drawing/2014/main" id="{43333F5C-3717-9A5B-532A-EDA2B2B298FE}"/>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0798C5AB-EBD6-459C-8B1E-8D2FDCECD5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2461BA-6324-4022-A80E-D18BF5F908C6}" type="slidenum">
              <a:rPr lang="zh-CN" altLang="en-US">
                <a:solidFill>
                  <a:srgbClr val="000000"/>
                </a:solidFill>
                <a:latin typeface="Calibri" panose="020F0502020204030204" pitchFamily="34" charset="0"/>
              </a:rPr>
              <a:pPr/>
              <a:t>51</a:t>
            </a:fld>
            <a:endParaRPr lang="en-US" altLang="zh-CN">
              <a:solidFill>
                <a:srgbClr val="000000"/>
              </a:solidFill>
              <a:latin typeface="Calibri" panose="020F0502020204030204" pitchFamily="34" charset="0"/>
            </a:endParaRPr>
          </a:p>
        </p:txBody>
      </p:sp>
      <p:sp>
        <p:nvSpPr>
          <p:cNvPr id="123907" name="Rectangle 2">
            <a:extLst>
              <a:ext uri="{FF2B5EF4-FFF2-40B4-BE49-F238E27FC236}">
                <a16:creationId xmlns:a16="http://schemas.microsoft.com/office/drawing/2014/main" id="{37511B80-72C3-1797-8C65-8186C5C83C6B}"/>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8" name="Rectangle 3">
            <a:extLst>
              <a:ext uri="{FF2B5EF4-FFF2-40B4-BE49-F238E27FC236}">
                <a16:creationId xmlns:a16="http://schemas.microsoft.com/office/drawing/2014/main" id="{12FED557-AE3B-CDE0-B075-9AE5E4AE8BDA}"/>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AE8A2341-20D0-167A-DCB7-F3FD693F00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591B606-5363-44D3-8BA2-DB0BD44B683D}" type="slidenum">
              <a:rPr lang="zh-CN" altLang="en-US">
                <a:latin typeface="Calibri" panose="020F0502020204030204" pitchFamily="34" charset="0"/>
              </a:rPr>
              <a:pPr/>
              <a:t>12</a:t>
            </a:fld>
            <a:endParaRPr lang="en-US" altLang="zh-CN">
              <a:latin typeface="Calibri" panose="020F0502020204030204" pitchFamily="34" charset="0"/>
            </a:endParaRPr>
          </a:p>
        </p:txBody>
      </p:sp>
      <p:sp>
        <p:nvSpPr>
          <p:cNvPr id="57347" name="Rectangle 2">
            <a:extLst>
              <a:ext uri="{FF2B5EF4-FFF2-40B4-BE49-F238E27FC236}">
                <a16:creationId xmlns:a16="http://schemas.microsoft.com/office/drawing/2014/main" id="{32F55CCE-FBBF-DAF0-0518-723E778D0215}"/>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E062BF77-1741-D751-E2C7-5C890E3CB1C2}"/>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52A6B63E-813D-A388-8266-8E0E93771E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F28F26-FA75-46CD-9F3B-3C58EA62BF90}" type="slidenum">
              <a:rPr lang="zh-CN" altLang="en-US">
                <a:latin typeface="Calibri" panose="020F0502020204030204" pitchFamily="34" charset="0"/>
              </a:rPr>
              <a:pPr/>
              <a:t>52</a:t>
            </a:fld>
            <a:endParaRPr lang="en-US" altLang="zh-CN">
              <a:latin typeface="Calibri" panose="020F0502020204030204" pitchFamily="34" charset="0"/>
            </a:endParaRPr>
          </a:p>
        </p:txBody>
      </p:sp>
      <p:sp>
        <p:nvSpPr>
          <p:cNvPr id="125955" name="Rectangle 2">
            <a:extLst>
              <a:ext uri="{FF2B5EF4-FFF2-40B4-BE49-F238E27FC236}">
                <a16:creationId xmlns:a16="http://schemas.microsoft.com/office/drawing/2014/main" id="{5AA21F30-7B81-DBFC-76AD-C278276538A9}"/>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6" name="Rectangle 3">
            <a:extLst>
              <a:ext uri="{FF2B5EF4-FFF2-40B4-BE49-F238E27FC236}">
                <a16:creationId xmlns:a16="http://schemas.microsoft.com/office/drawing/2014/main" id="{F379B1C2-8583-E9CC-7EAD-B3E7067C6CF9}"/>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8FE0149E-D40B-0C11-88F9-8009D27F6B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51902D-34C9-4F2C-BB09-C1AE69218136}" type="slidenum">
              <a:rPr lang="zh-CN" altLang="en-US">
                <a:solidFill>
                  <a:srgbClr val="000000"/>
                </a:solidFill>
                <a:latin typeface="Calibri" panose="020F0502020204030204" pitchFamily="34" charset="0"/>
              </a:rPr>
              <a:pPr/>
              <a:t>14</a:t>
            </a:fld>
            <a:endParaRPr lang="en-US" altLang="zh-CN">
              <a:solidFill>
                <a:srgbClr val="000000"/>
              </a:solidFill>
              <a:latin typeface="Calibri" panose="020F0502020204030204" pitchFamily="34" charset="0"/>
            </a:endParaRPr>
          </a:p>
        </p:txBody>
      </p:sp>
      <p:sp>
        <p:nvSpPr>
          <p:cNvPr id="60419" name="Rectangle 2">
            <a:extLst>
              <a:ext uri="{FF2B5EF4-FFF2-40B4-BE49-F238E27FC236}">
                <a16:creationId xmlns:a16="http://schemas.microsoft.com/office/drawing/2014/main" id="{BD66062D-FC40-61AF-CAAF-7D8718B948F9}"/>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981C2D06-4D5E-BEAF-AF79-F807681C93AB}"/>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FF49C179-B4C7-AC2B-3B01-70E688FDCE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D6290DB-AE7F-4971-99FE-DCB488EFB9AB}" type="slidenum">
              <a:rPr lang="zh-CN" altLang="en-US">
                <a:solidFill>
                  <a:srgbClr val="000000"/>
                </a:solidFill>
                <a:latin typeface="Calibri" panose="020F0502020204030204" pitchFamily="34" charset="0"/>
              </a:rPr>
              <a:pPr/>
              <a:t>17</a:t>
            </a:fld>
            <a:endParaRPr lang="en-US" altLang="zh-CN">
              <a:solidFill>
                <a:srgbClr val="000000"/>
              </a:solidFill>
              <a:latin typeface="Calibri" panose="020F0502020204030204" pitchFamily="34" charset="0"/>
            </a:endParaRPr>
          </a:p>
        </p:txBody>
      </p:sp>
      <p:sp>
        <p:nvSpPr>
          <p:cNvPr id="64515" name="Rectangle 2">
            <a:extLst>
              <a:ext uri="{FF2B5EF4-FFF2-40B4-BE49-F238E27FC236}">
                <a16:creationId xmlns:a16="http://schemas.microsoft.com/office/drawing/2014/main" id="{AC469B57-1C3F-9EDC-AB06-B1A6877FE95A}"/>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BA951DD7-B164-F636-86D8-82E4C70A7637}"/>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EA97CB1B-7861-4B8B-7B97-62CE6A8504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4488CB6-7664-4D7A-BDB1-49821E7CCB0D}" type="slidenum">
              <a:rPr lang="zh-CN" altLang="en-US">
                <a:latin typeface="Calibri" panose="020F0502020204030204" pitchFamily="34" charset="0"/>
              </a:rPr>
              <a:pPr/>
              <a:t>19</a:t>
            </a:fld>
            <a:endParaRPr lang="en-US" altLang="zh-CN">
              <a:latin typeface="Calibri" panose="020F0502020204030204" pitchFamily="34" charset="0"/>
            </a:endParaRPr>
          </a:p>
        </p:txBody>
      </p:sp>
      <p:sp>
        <p:nvSpPr>
          <p:cNvPr id="67587" name="Rectangle 2">
            <a:extLst>
              <a:ext uri="{FF2B5EF4-FFF2-40B4-BE49-F238E27FC236}">
                <a16:creationId xmlns:a16="http://schemas.microsoft.com/office/drawing/2014/main" id="{CA1F3FBC-B3D7-627F-7566-57DEC2BF76EE}"/>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7EB28B0E-3456-9DBE-43E4-D4E33D21D898}"/>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AC641CFF-B8CF-7632-A370-A8621CB92A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0E9E2E8-737B-45AE-A8E1-708502C50A25}" type="slidenum">
              <a:rPr lang="zh-CN" altLang="en-US">
                <a:latin typeface="Calibri" panose="020F0502020204030204" pitchFamily="34" charset="0"/>
              </a:rPr>
              <a:pPr/>
              <a:t>26</a:t>
            </a:fld>
            <a:endParaRPr lang="en-US" altLang="zh-CN">
              <a:latin typeface="Calibri" panose="020F0502020204030204" pitchFamily="34" charset="0"/>
            </a:endParaRPr>
          </a:p>
        </p:txBody>
      </p:sp>
      <p:sp>
        <p:nvSpPr>
          <p:cNvPr id="75779" name="Rectangle 2">
            <a:extLst>
              <a:ext uri="{FF2B5EF4-FFF2-40B4-BE49-F238E27FC236}">
                <a16:creationId xmlns:a16="http://schemas.microsoft.com/office/drawing/2014/main" id="{E741C341-7A68-30AD-7DF6-579F286937A9}"/>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a:extLst>
              <a:ext uri="{FF2B5EF4-FFF2-40B4-BE49-F238E27FC236}">
                <a16:creationId xmlns:a16="http://schemas.microsoft.com/office/drawing/2014/main" id="{DEECB9F3-7564-7C6D-C193-48E0B45D8137}"/>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5E74FF25-611E-7A1D-B2B4-0FD14EE69A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E1B87A-C56C-4798-A3DD-5B4CAE94C741}" type="slidenum">
              <a:rPr lang="zh-CN" altLang="en-US">
                <a:latin typeface="Calibri" panose="020F0502020204030204" pitchFamily="34" charset="0"/>
              </a:rPr>
              <a:pPr/>
              <a:t>27</a:t>
            </a:fld>
            <a:endParaRPr lang="en-US" altLang="zh-CN">
              <a:latin typeface="Calibri" panose="020F0502020204030204" pitchFamily="34" charset="0"/>
            </a:endParaRPr>
          </a:p>
        </p:txBody>
      </p:sp>
      <p:sp>
        <p:nvSpPr>
          <p:cNvPr id="77827" name="Rectangle 2">
            <a:extLst>
              <a:ext uri="{FF2B5EF4-FFF2-40B4-BE49-F238E27FC236}">
                <a16:creationId xmlns:a16="http://schemas.microsoft.com/office/drawing/2014/main" id="{436DD275-2069-F490-B5B0-A4F46A9AC0D2}"/>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a:extLst>
              <a:ext uri="{FF2B5EF4-FFF2-40B4-BE49-F238E27FC236}">
                <a16:creationId xmlns:a16="http://schemas.microsoft.com/office/drawing/2014/main" id="{77947754-827A-62BC-2F1E-19B3B52C1C30}"/>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CE7309CC-639E-6535-5442-8FFBF3B25B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CAA8A2D-0970-4DBE-A935-295918356275}" type="slidenum">
              <a:rPr lang="zh-CN" altLang="en-US">
                <a:latin typeface="Calibri" panose="020F0502020204030204" pitchFamily="34" charset="0"/>
              </a:rPr>
              <a:pPr/>
              <a:t>28</a:t>
            </a:fld>
            <a:endParaRPr lang="en-US" altLang="zh-CN">
              <a:latin typeface="Calibri" panose="020F0502020204030204" pitchFamily="34" charset="0"/>
            </a:endParaRPr>
          </a:p>
        </p:txBody>
      </p:sp>
      <p:sp>
        <p:nvSpPr>
          <p:cNvPr id="79875" name="Rectangle 2">
            <a:extLst>
              <a:ext uri="{FF2B5EF4-FFF2-40B4-BE49-F238E27FC236}">
                <a16:creationId xmlns:a16="http://schemas.microsoft.com/office/drawing/2014/main" id="{310B0F62-48FC-920E-D447-4BD9D935B4D7}"/>
              </a:ext>
            </a:extLst>
          </p:cNvPr>
          <p:cNvSpPr>
            <a:spLocks noGrp="1" noRot="1" noChangeAspect="1" noChangeArrowheads="1" noTextEdit="1"/>
          </p:cNvSpPr>
          <p:nvPr>
            <p:ph type="sldImg"/>
          </p:nvPr>
        </p:nvSpPr>
        <p:spPr bwMode="auto">
          <a:xfrm>
            <a:off x="3429000" y="2400300"/>
            <a:ext cx="0" cy="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44ADFE37-219C-D5E0-91AD-A1C600D906D2}"/>
              </a:ext>
            </a:extLst>
          </p:cNvPr>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7EBD4A-84DF-5D95-E812-B4363B797550}"/>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矩形 2">
            <a:extLst>
              <a:ext uri="{FF2B5EF4-FFF2-40B4-BE49-F238E27FC236}">
                <a16:creationId xmlns:a16="http://schemas.microsoft.com/office/drawing/2014/main" id="{B10BD8BC-34BC-D481-372E-B71097AD9409}"/>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矩形 3">
            <a:extLst>
              <a:ext uri="{FF2B5EF4-FFF2-40B4-BE49-F238E27FC236}">
                <a16:creationId xmlns:a16="http://schemas.microsoft.com/office/drawing/2014/main" id="{2CAEF99E-425D-E87B-F60F-5EFC1D19B58C}"/>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矩形 4">
            <a:extLst>
              <a:ext uri="{FF2B5EF4-FFF2-40B4-BE49-F238E27FC236}">
                <a16:creationId xmlns:a16="http://schemas.microsoft.com/office/drawing/2014/main" id="{DB53B95C-DD24-1488-3DD1-38B1D8860751}"/>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直接连接符 5">
            <a:extLst>
              <a:ext uri="{FF2B5EF4-FFF2-40B4-BE49-F238E27FC236}">
                <a16:creationId xmlns:a16="http://schemas.microsoft.com/office/drawing/2014/main" id="{2BA66A3A-F743-F479-4B4E-218522D2FE5F}"/>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7" name="直接连接符 6">
            <a:extLst>
              <a:ext uri="{FF2B5EF4-FFF2-40B4-BE49-F238E27FC236}">
                <a16:creationId xmlns:a16="http://schemas.microsoft.com/office/drawing/2014/main" id="{BD88E053-E237-91FE-74C3-2B29842FF133}"/>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0" name="直接连接符 9">
            <a:extLst>
              <a:ext uri="{FF2B5EF4-FFF2-40B4-BE49-F238E27FC236}">
                <a16:creationId xmlns:a16="http://schemas.microsoft.com/office/drawing/2014/main" id="{89F7CE52-AA12-0B27-CD3D-8CFE287B4371}"/>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1" name="直接连接符 10">
            <a:extLst>
              <a:ext uri="{FF2B5EF4-FFF2-40B4-BE49-F238E27FC236}">
                <a16:creationId xmlns:a16="http://schemas.microsoft.com/office/drawing/2014/main" id="{81F48198-5049-95A0-0791-DDAA5AA4C999}"/>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2" name="直接连接符 11">
            <a:extLst>
              <a:ext uri="{FF2B5EF4-FFF2-40B4-BE49-F238E27FC236}">
                <a16:creationId xmlns:a16="http://schemas.microsoft.com/office/drawing/2014/main" id="{C5B4606C-9B9E-B8EC-2444-0A84CBF6A5F7}"/>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3" name="直接连接符 12">
            <a:extLst>
              <a:ext uri="{FF2B5EF4-FFF2-40B4-BE49-F238E27FC236}">
                <a16:creationId xmlns:a16="http://schemas.microsoft.com/office/drawing/2014/main" id="{0A801C8D-E0E2-B3FD-144D-2FF04CA5B104}"/>
              </a:ext>
            </a:extLst>
          </p:cNvPr>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4" name="矩形 13">
            <a:extLst>
              <a:ext uri="{FF2B5EF4-FFF2-40B4-BE49-F238E27FC236}">
                <a16:creationId xmlns:a16="http://schemas.microsoft.com/office/drawing/2014/main" id="{1CD53CFA-26E3-FB8C-87DA-E907D88FCB87}"/>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椭圆 14">
            <a:extLst>
              <a:ext uri="{FF2B5EF4-FFF2-40B4-BE49-F238E27FC236}">
                <a16:creationId xmlns:a16="http://schemas.microsoft.com/office/drawing/2014/main" id="{EE3726C5-05B0-35F5-BA22-70F94FE35834}"/>
              </a:ext>
            </a:extLst>
          </p:cNvPr>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椭圆 15">
            <a:extLst>
              <a:ext uri="{FF2B5EF4-FFF2-40B4-BE49-F238E27FC236}">
                <a16:creationId xmlns:a16="http://schemas.microsoft.com/office/drawing/2014/main" id="{2EE8DE33-B8B0-36EA-529A-0AC48324B38A}"/>
              </a:ext>
            </a:extLst>
          </p:cNvPr>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椭圆 16">
            <a:extLst>
              <a:ext uri="{FF2B5EF4-FFF2-40B4-BE49-F238E27FC236}">
                <a16:creationId xmlns:a16="http://schemas.microsoft.com/office/drawing/2014/main" id="{4D66A1B3-1BDA-A74F-FAC5-6FA1A0B9CAAE}"/>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椭圆 17">
            <a:extLst>
              <a:ext uri="{FF2B5EF4-FFF2-40B4-BE49-F238E27FC236}">
                <a16:creationId xmlns:a16="http://schemas.microsoft.com/office/drawing/2014/main" id="{BD94802D-FE4F-6C4D-4C07-EE18B1925263}"/>
              </a:ext>
            </a:extLst>
          </p:cNvPr>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椭圆 18">
            <a:extLst>
              <a:ext uri="{FF2B5EF4-FFF2-40B4-BE49-F238E27FC236}">
                <a16:creationId xmlns:a16="http://schemas.microsoft.com/office/drawing/2014/main" id="{3187846A-15AC-9323-AD62-8BBF7FB46ABE}"/>
              </a:ext>
            </a:extLst>
          </p:cNvPr>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标题 7"/>
          <p:cNvSpPr>
            <a:spLocks noGrp="1"/>
          </p:cNvSpPr>
          <p:nvPr>
            <p:ph type="ctrTitle"/>
          </p:nvPr>
        </p:nvSpPr>
        <p:spPr>
          <a:xfrm>
            <a:off x="2286000" y="3124200"/>
            <a:ext cx="6172200" cy="1894362"/>
          </a:xfrm>
        </p:spPr>
        <p:txBody>
          <a:bodyPr/>
          <a:lstStyle>
            <a:lvl1pPr>
              <a:defRPr b="1"/>
            </a:lvl1pPr>
          </a:lstStyle>
          <a:p>
            <a:r>
              <a:rPr lang="zh-CN" altLang="en-US"/>
              <a:t>单击此处编辑母版标题样式</a:t>
            </a:r>
            <a:endParaRPr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20" name="日期占位符 27">
            <a:extLst>
              <a:ext uri="{FF2B5EF4-FFF2-40B4-BE49-F238E27FC236}">
                <a16:creationId xmlns:a16="http://schemas.microsoft.com/office/drawing/2014/main" id="{79BEDE2B-6C3D-3058-9BF8-97ACC485E1BA}"/>
              </a:ext>
            </a:extLst>
          </p:cNvPr>
          <p:cNvSpPr>
            <a:spLocks noGrp="1"/>
          </p:cNvSpPr>
          <p:nvPr>
            <p:ph type="dt" sz="half" idx="10"/>
          </p:nvPr>
        </p:nvSpPr>
        <p:spPr bwMode="auto">
          <a:xfrm rot="5400000">
            <a:off x="7764463" y="1174750"/>
            <a:ext cx="2286000" cy="381000"/>
          </a:xfrm>
        </p:spPr>
        <p:txBody>
          <a:bodyPr/>
          <a:lstStyle>
            <a:lvl1pPr>
              <a:defRPr/>
            </a:lvl1pPr>
          </a:lstStyle>
          <a:p>
            <a:pPr>
              <a:defRPr/>
            </a:pPr>
            <a:fld id="{676A85C8-9868-49BE-8726-AACF40447185}" type="datetime1">
              <a:rPr lang="zh-CN" altLang="en-US"/>
              <a:pPr>
                <a:defRPr/>
              </a:pPr>
              <a:t>2025/3/17</a:t>
            </a:fld>
            <a:endParaRPr lang="zh-CN" altLang="en-US"/>
          </a:p>
        </p:txBody>
      </p:sp>
      <p:sp>
        <p:nvSpPr>
          <p:cNvPr id="21" name="页脚占位符 16">
            <a:extLst>
              <a:ext uri="{FF2B5EF4-FFF2-40B4-BE49-F238E27FC236}">
                <a16:creationId xmlns:a16="http://schemas.microsoft.com/office/drawing/2014/main" id="{973AE808-102C-903E-E265-F3257D1BBDF6}"/>
              </a:ext>
            </a:extLst>
          </p:cNvPr>
          <p:cNvSpPr>
            <a:spLocks noGrp="1"/>
          </p:cNvSpPr>
          <p:nvPr>
            <p:ph type="ftr" sz="quarter" idx="11"/>
          </p:nvPr>
        </p:nvSpPr>
        <p:spPr bwMode="auto">
          <a:xfrm rot="5400000">
            <a:off x="7077076" y="4181475"/>
            <a:ext cx="3657600" cy="384175"/>
          </a:xfrm>
        </p:spPr>
        <p:txBody>
          <a:bodyPr/>
          <a:lstStyle>
            <a:lvl1pPr>
              <a:defRPr/>
            </a:lvl1pPr>
          </a:lstStyle>
          <a:p>
            <a:pPr>
              <a:defRPr/>
            </a:pPr>
            <a:endParaRPr lang="zh-CN" altLang="en-US"/>
          </a:p>
        </p:txBody>
      </p:sp>
      <p:sp>
        <p:nvSpPr>
          <p:cNvPr id="22" name="灯片编号占位符 28">
            <a:extLst>
              <a:ext uri="{FF2B5EF4-FFF2-40B4-BE49-F238E27FC236}">
                <a16:creationId xmlns:a16="http://schemas.microsoft.com/office/drawing/2014/main" id="{25169484-A819-F732-83C2-76A748E214A5}"/>
              </a:ext>
            </a:extLst>
          </p:cNvPr>
          <p:cNvSpPr>
            <a:spLocks noGrp="1"/>
          </p:cNvSpPr>
          <p:nvPr>
            <p:ph type="sldNum" sz="quarter" idx="12"/>
          </p:nvPr>
        </p:nvSpPr>
        <p:spPr bwMode="auto">
          <a:xfrm>
            <a:off x="1325563" y="4929188"/>
            <a:ext cx="609600" cy="517525"/>
          </a:xfrm>
        </p:spPr>
        <p:txBody>
          <a:bodyPr/>
          <a:lstStyle>
            <a:lvl1pPr>
              <a:defRPr smtClean="0"/>
            </a:lvl1pPr>
          </a:lstStyle>
          <a:p>
            <a:pPr>
              <a:defRPr/>
            </a:pPr>
            <a:fld id="{91119E91-B793-444C-B3F8-F673534AEB3C}" type="slidenum">
              <a:rPr lang="zh-CN" altLang="en-US"/>
              <a:pPr>
                <a:defRPr/>
              </a:pPr>
              <a:t>‹#›</a:t>
            </a:fld>
            <a:endParaRPr lang="zh-CN" altLang="en-US"/>
          </a:p>
        </p:txBody>
      </p:sp>
    </p:spTree>
    <p:extLst>
      <p:ext uri="{BB962C8B-B14F-4D97-AF65-F5344CB8AC3E}">
        <p14:creationId xmlns:p14="http://schemas.microsoft.com/office/powerpoint/2010/main" val="171660761"/>
      </p:ext>
    </p:extLst>
  </p:cSld>
  <p:clrMapOvr>
    <a:overrideClrMapping bg1="lt1" tx1="dk1" bg2="lt2" tx2="dk2" accent1="accent1" accent2="accent2" accent3="accent3" accent4="accent4" accent5="accent5" accent6="accent6" hlink="hlink" folHlink="folHlink"/>
  </p:clrMapOvr>
  <p:transition>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a:extLst>
              <a:ext uri="{FF2B5EF4-FFF2-40B4-BE49-F238E27FC236}">
                <a16:creationId xmlns:a16="http://schemas.microsoft.com/office/drawing/2014/main" id="{F62788DD-24D6-0133-453B-D795EF31D155}"/>
              </a:ext>
            </a:extLst>
          </p:cNvPr>
          <p:cNvSpPr>
            <a:spLocks noGrp="1"/>
          </p:cNvSpPr>
          <p:nvPr>
            <p:ph type="dt" sz="half" idx="10"/>
          </p:nvPr>
        </p:nvSpPr>
        <p:spPr/>
        <p:txBody>
          <a:bodyPr/>
          <a:lstStyle>
            <a:lvl1pPr>
              <a:defRPr/>
            </a:lvl1pPr>
          </a:lstStyle>
          <a:p>
            <a:pPr>
              <a:defRPr/>
            </a:pPr>
            <a:fld id="{EC9D34BE-607A-46BE-854F-8105D661871B}" type="datetime1">
              <a:rPr lang="zh-CN" altLang="en-US"/>
              <a:pPr>
                <a:defRPr/>
              </a:pPr>
              <a:t>2025/3/17</a:t>
            </a:fld>
            <a:endParaRPr lang="zh-CN" altLang="en-US"/>
          </a:p>
        </p:txBody>
      </p:sp>
      <p:sp>
        <p:nvSpPr>
          <p:cNvPr id="5" name="页脚占位符 2">
            <a:extLst>
              <a:ext uri="{FF2B5EF4-FFF2-40B4-BE49-F238E27FC236}">
                <a16:creationId xmlns:a16="http://schemas.microsoft.com/office/drawing/2014/main" id="{75A979C6-7F9F-9D80-354B-FBA85A5AEAA4}"/>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2">
            <a:extLst>
              <a:ext uri="{FF2B5EF4-FFF2-40B4-BE49-F238E27FC236}">
                <a16:creationId xmlns:a16="http://schemas.microsoft.com/office/drawing/2014/main" id="{5319E9E6-9E14-B192-D4FA-95F2B325649E}"/>
              </a:ext>
            </a:extLst>
          </p:cNvPr>
          <p:cNvSpPr>
            <a:spLocks noGrp="1"/>
          </p:cNvSpPr>
          <p:nvPr>
            <p:ph type="sldNum" sz="quarter" idx="12"/>
          </p:nvPr>
        </p:nvSpPr>
        <p:spPr/>
        <p:txBody>
          <a:bodyPr/>
          <a:lstStyle>
            <a:lvl1pPr>
              <a:defRPr/>
            </a:lvl1pPr>
          </a:lstStyle>
          <a:p>
            <a:pPr>
              <a:defRPr/>
            </a:pPr>
            <a:fld id="{12A98F59-BEED-4194-9481-3FE482D45FF7}" type="slidenum">
              <a:rPr lang="zh-CN" altLang="en-US"/>
              <a:pPr>
                <a:defRPr/>
              </a:pPr>
              <a:t>‹#›</a:t>
            </a:fld>
            <a:endParaRPr lang="zh-CN" altLang="en-US"/>
          </a:p>
        </p:txBody>
      </p:sp>
    </p:spTree>
    <p:extLst>
      <p:ext uri="{BB962C8B-B14F-4D97-AF65-F5344CB8AC3E}">
        <p14:creationId xmlns:p14="http://schemas.microsoft.com/office/powerpoint/2010/main" val="3944658591"/>
      </p:ext>
    </p:extLst>
  </p:cSld>
  <p:clrMapOvr>
    <a:masterClrMapping/>
  </p:clrMapOvr>
  <p:transition>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a:extLst>
              <a:ext uri="{FF2B5EF4-FFF2-40B4-BE49-F238E27FC236}">
                <a16:creationId xmlns:a16="http://schemas.microsoft.com/office/drawing/2014/main" id="{BA7B0803-C978-96D9-17BE-C911FC68C240}"/>
              </a:ext>
            </a:extLst>
          </p:cNvPr>
          <p:cNvSpPr>
            <a:spLocks noGrp="1"/>
          </p:cNvSpPr>
          <p:nvPr>
            <p:ph type="dt" sz="half" idx="10"/>
          </p:nvPr>
        </p:nvSpPr>
        <p:spPr/>
        <p:txBody>
          <a:bodyPr/>
          <a:lstStyle>
            <a:lvl1pPr>
              <a:defRPr/>
            </a:lvl1pPr>
          </a:lstStyle>
          <a:p>
            <a:pPr>
              <a:defRPr/>
            </a:pPr>
            <a:fld id="{93AF0BA3-BC4B-4AD8-82E7-4C98ED7EC9B2}" type="datetime1">
              <a:rPr lang="zh-CN" altLang="en-US"/>
              <a:pPr>
                <a:defRPr/>
              </a:pPr>
              <a:t>2025/3/17</a:t>
            </a:fld>
            <a:endParaRPr lang="zh-CN" altLang="en-US"/>
          </a:p>
        </p:txBody>
      </p:sp>
      <p:sp>
        <p:nvSpPr>
          <p:cNvPr id="5" name="页脚占位符 2">
            <a:extLst>
              <a:ext uri="{FF2B5EF4-FFF2-40B4-BE49-F238E27FC236}">
                <a16:creationId xmlns:a16="http://schemas.microsoft.com/office/drawing/2014/main" id="{0AC9381D-D2DA-1453-F5EC-3F74E46C9F38}"/>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2">
            <a:extLst>
              <a:ext uri="{FF2B5EF4-FFF2-40B4-BE49-F238E27FC236}">
                <a16:creationId xmlns:a16="http://schemas.microsoft.com/office/drawing/2014/main" id="{6936D797-5762-57C6-586D-72540088E668}"/>
              </a:ext>
            </a:extLst>
          </p:cNvPr>
          <p:cNvSpPr>
            <a:spLocks noGrp="1"/>
          </p:cNvSpPr>
          <p:nvPr>
            <p:ph type="sldNum" sz="quarter" idx="12"/>
          </p:nvPr>
        </p:nvSpPr>
        <p:spPr/>
        <p:txBody>
          <a:bodyPr/>
          <a:lstStyle>
            <a:lvl1pPr>
              <a:defRPr/>
            </a:lvl1pPr>
          </a:lstStyle>
          <a:p>
            <a:pPr>
              <a:defRPr/>
            </a:pPr>
            <a:fld id="{A6FAC4B2-9D4F-4184-84FA-3C930C9C295E}" type="slidenum">
              <a:rPr lang="zh-CN" altLang="en-US"/>
              <a:pPr>
                <a:defRPr/>
              </a:pPr>
              <a:t>‹#›</a:t>
            </a:fld>
            <a:endParaRPr lang="zh-CN" altLang="en-US"/>
          </a:p>
        </p:txBody>
      </p:sp>
    </p:spTree>
    <p:extLst>
      <p:ext uri="{BB962C8B-B14F-4D97-AF65-F5344CB8AC3E}">
        <p14:creationId xmlns:p14="http://schemas.microsoft.com/office/powerpoint/2010/main" val="3167109287"/>
      </p:ext>
    </p:extLst>
  </p:cSld>
  <p:clrMapOvr>
    <a:masterClrMapping/>
  </p:clrMapOvr>
  <p:transition>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bwMode="auto">
          <a:xfrm>
            <a:off x="533400" y="914400"/>
            <a:ext cx="7772400" cy="11430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a:lvl1pPr>
          </a:lstStyle>
          <a:p>
            <a:r>
              <a:rPr lang="zh-CN" altLang="en-US"/>
              <a:t>单击此处编辑母版标题样式</a:t>
            </a:r>
          </a:p>
        </p:txBody>
      </p:sp>
      <p:sp>
        <p:nvSpPr>
          <p:cNvPr id="7171" name="Rectangle 3"/>
          <p:cNvSpPr>
            <a:spLocks noGrp="1" noChangeArrowheads="1"/>
          </p:cNvSpPr>
          <p:nvPr>
            <p:ph type="subTitle" idx="1"/>
          </p:nvPr>
        </p:nvSpPr>
        <p:spPr bwMode="auto">
          <a:xfrm>
            <a:off x="609600" y="2286000"/>
            <a:ext cx="7924800" cy="426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287338" indent="-287338">
              <a:defRPr/>
            </a:lvl1pPr>
          </a:lstStyle>
          <a:p>
            <a:r>
              <a:rPr lang="zh-CN" altLang="en-US"/>
              <a:t>单击此处编辑母版副标题样式</a:t>
            </a:r>
          </a:p>
        </p:txBody>
      </p:sp>
    </p:spTree>
    <p:extLst>
      <p:ext uri="{BB962C8B-B14F-4D97-AF65-F5344CB8AC3E}">
        <p14:creationId xmlns:p14="http://schemas.microsoft.com/office/powerpoint/2010/main" val="871915010"/>
      </p:ext>
    </p:extLst>
  </p:cSld>
  <p:clrMapOvr>
    <a:masterClrMapping/>
  </p:clrMapOvr>
  <p:transition>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97811983"/>
      </p:ext>
    </p:extLst>
  </p:cSld>
  <p:clrMapOvr>
    <a:masterClrMapping/>
  </p:clrMapOvr>
  <p:transition>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271413443"/>
      </p:ext>
    </p:extLst>
  </p:cSld>
  <p:clrMapOvr>
    <a:masterClrMapping/>
  </p:clrMapOvr>
  <p:transition>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51271796"/>
      </p:ext>
    </p:extLst>
  </p:cSld>
  <p:clrMapOvr>
    <a:masterClrMapping/>
  </p:clrMapOvr>
  <p:transition>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98443897"/>
      </p:ext>
    </p:extLst>
  </p:cSld>
  <p:clrMapOvr>
    <a:masterClrMapping/>
  </p:clrMapOvr>
  <p:transition>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28925948"/>
      </p:ext>
    </p:extLst>
  </p:cSld>
  <p:clrMapOvr>
    <a:masterClrMapping/>
  </p:clrMapOvr>
  <p:transition>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851838"/>
      </p:ext>
    </p:extLst>
  </p:cSld>
  <p:clrMapOvr>
    <a:masterClrMapping/>
  </p:clrMapOvr>
  <p:transition>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9148990"/>
      </p:ext>
    </p:extLst>
  </p:cSld>
  <p:clrMapOvr>
    <a:masterClrMapping/>
  </p:clrMapOvr>
  <p:transition>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457200" y="1600200"/>
            <a:ext cx="7467600" cy="487375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日期占位符 6">
            <a:extLst>
              <a:ext uri="{FF2B5EF4-FFF2-40B4-BE49-F238E27FC236}">
                <a16:creationId xmlns:a16="http://schemas.microsoft.com/office/drawing/2014/main" id="{AB429EE9-ABB9-16AC-E189-2A494CA901A7}"/>
              </a:ext>
            </a:extLst>
          </p:cNvPr>
          <p:cNvSpPr>
            <a:spLocks noGrp="1"/>
          </p:cNvSpPr>
          <p:nvPr>
            <p:ph type="dt" sz="half" idx="10"/>
          </p:nvPr>
        </p:nvSpPr>
        <p:spPr/>
        <p:txBody>
          <a:bodyPr rtlCol="0"/>
          <a:lstStyle>
            <a:lvl1pPr>
              <a:defRPr/>
            </a:lvl1pPr>
          </a:lstStyle>
          <a:p>
            <a:pPr>
              <a:defRPr/>
            </a:pPr>
            <a:fld id="{A07D7AAA-136D-498A-ADB8-84D688326C17}" type="datetime1">
              <a:rPr lang="zh-CN" altLang="en-US"/>
              <a:pPr>
                <a:defRPr/>
              </a:pPr>
              <a:t>2025/3/17</a:t>
            </a:fld>
            <a:endParaRPr lang="zh-CN" altLang="en-US"/>
          </a:p>
        </p:txBody>
      </p:sp>
      <p:sp>
        <p:nvSpPr>
          <p:cNvPr id="4" name="灯片编号占位符 8">
            <a:extLst>
              <a:ext uri="{FF2B5EF4-FFF2-40B4-BE49-F238E27FC236}">
                <a16:creationId xmlns:a16="http://schemas.microsoft.com/office/drawing/2014/main" id="{CBDD0339-E89E-B78E-B900-BAAFF04714F5}"/>
              </a:ext>
            </a:extLst>
          </p:cNvPr>
          <p:cNvSpPr>
            <a:spLocks noGrp="1"/>
          </p:cNvSpPr>
          <p:nvPr>
            <p:ph type="sldNum" sz="quarter" idx="11"/>
          </p:nvPr>
        </p:nvSpPr>
        <p:spPr/>
        <p:txBody>
          <a:bodyPr/>
          <a:lstStyle>
            <a:lvl1pPr>
              <a:defRPr smtClean="0"/>
            </a:lvl1pPr>
          </a:lstStyle>
          <a:p>
            <a:pPr>
              <a:defRPr/>
            </a:pPr>
            <a:fld id="{A4F903CC-F147-488D-9966-A1E40924642D}" type="slidenum">
              <a:rPr lang="zh-CN" altLang="en-US"/>
              <a:pPr>
                <a:defRPr/>
              </a:pPr>
              <a:t>‹#›</a:t>
            </a:fld>
            <a:endParaRPr lang="zh-CN" altLang="en-US"/>
          </a:p>
        </p:txBody>
      </p:sp>
      <p:sp>
        <p:nvSpPr>
          <p:cNvPr id="5" name="页脚占位符 9">
            <a:extLst>
              <a:ext uri="{FF2B5EF4-FFF2-40B4-BE49-F238E27FC236}">
                <a16:creationId xmlns:a16="http://schemas.microsoft.com/office/drawing/2014/main" id="{E14FA612-404D-5B9D-3C19-75E8B451C6F3}"/>
              </a:ext>
            </a:extLst>
          </p:cNvPr>
          <p:cNvSpPr>
            <a:spLocks noGrp="1"/>
          </p:cNvSpPr>
          <p:nvPr>
            <p:ph type="ftr" sz="quarter" idx="12"/>
          </p:nvPr>
        </p:nvSpPr>
        <p:spPr/>
        <p:txBody>
          <a:bodyPr rtlCol="0"/>
          <a:lstStyle>
            <a:lvl1pPr>
              <a:defRPr/>
            </a:lvl1pPr>
          </a:lstStyle>
          <a:p>
            <a:pPr>
              <a:defRPr/>
            </a:pPr>
            <a:endParaRPr lang="zh-CN" altLang="en-US"/>
          </a:p>
        </p:txBody>
      </p:sp>
    </p:spTree>
    <p:extLst>
      <p:ext uri="{BB962C8B-B14F-4D97-AF65-F5344CB8AC3E}">
        <p14:creationId xmlns:p14="http://schemas.microsoft.com/office/powerpoint/2010/main" val="2523534405"/>
      </p:ext>
    </p:extLst>
  </p:cSld>
  <p:clrMapOvr>
    <a:masterClrMapping/>
  </p:clrMapOvr>
  <p:transition>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26916273"/>
      </p:ext>
    </p:extLst>
  </p:cSld>
  <p:clrMapOvr>
    <a:masterClrMapping/>
  </p:clrMapOvr>
  <p:transition>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70653342"/>
      </p:ext>
    </p:extLst>
  </p:cSld>
  <p:clrMapOvr>
    <a:masterClrMapping/>
  </p:clrMapOvr>
  <p:transition>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60477806"/>
      </p:ext>
    </p:extLst>
  </p:cSld>
  <p:clrMapOvr>
    <a:masterClrMapping/>
  </p:clrMapOvr>
  <p:transition>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50952332-5B39-5A6B-7436-DE377138EDD4}"/>
              </a:ext>
            </a:extLst>
          </p:cNvPr>
          <p:cNvSpPr txBox="1">
            <a:spLocks noChangeArrowheads="1"/>
          </p:cNvSpPr>
          <p:nvPr/>
        </p:nvSpPr>
        <p:spPr bwMode="auto">
          <a:xfrm>
            <a:off x="3462338" y="546100"/>
            <a:ext cx="2622550" cy="579438"/>
          </a:xfrm>
          <a:prstGeom prst="rect">
            <a:avLst/>
          </a:prstGeom>
          <a:noFill/>
          <a:ln w="9525">
            <a:noFill/>
            <a:miter lim="800000"/>
            <a:headEnd/>
            <a:tailEnd/>
          </a:ln>
          <a:effectLst/>
        </p:spPr>
        <p:txBody>
          <a:bodyPr wrap="none">
            <a:spAutoFit/>
          </a:bodyPr>
          <a:lstStyle/>
          <a:p>
            <a:pPr eaLnBrk="1" hangingPunct="1">
              <a:defRPr/>
            </a:pPr>
            <a:r>
              <a:rPr lang="zh-CN" altLang="en-US" sz="3200">
                <a:solidFill>
                  <a:srgbClr val="3366CC"/>
                </a:solidFill>
                <a:effectLst>
                  <a:outerShdw blurRad="38100" dist="38100" dir="2700000" algn="tl">
                    <a:srgbClr val="C0C0C0"/>
                  </a:outerShdw>
                </a:effectLst>
                <a:latin typeface="Times New Roman" pitchFamily="18" charset="0"/>
                <a:ea typeface="隶书" pitchFamily="49" charset="-122"/>
              </a:rPr>
              <a:t>浙江理工大学</a:t>
            </a:r>
          </a:p>
        </p:txBody>
      </p:sp>
      <p:sp>
        <p:nvSpPr>
          <p:cNvPr id="440322" name="Rectangle 2"/>
          <p:cNvSpPr>
            <a:spLocks noGrp="1" noChangeArrowheads="1"/>
          </p:cNvSpPr>
          <p:nvPr>
            <p:ph type="ctrTitle"/>
          </p:nvPr>
        </p:nvSpPr>
        <p:spPr>
          <a:xfrm>
            <a:off x="685800" y="2130425"/>
            <a:ext cx="7772400" cy="1470025"/>
          </a:xfrm>
          <a:ln w="9525">
            <a:noFill/>
          </a:ln>
        </p:spPr>
        <p:txBody>
          <a:bodyPr/>
          <a:lstStyle>
            <a:lvl1pPr>
              <a:defRPr sz="4800"/>
            </a:lvl1pPr>
          </a:lstStyle>
          <a:p>
            <a:r>
              <a:rPr lang="zh-CN" altLang="en-US"/>
              <a:t>单击此处编辑母版标题样式</a:t>
            </a:r>
          </a:p>
        </p:txBody>
      </p:sp>
      <p:sp>
        <p:nvSpPr>
          <p:cNvPr id="440323" name="Rectangle 3"/>
          <p:cNvSpPr>
            <a:spLocks noGrp="1" noChangeArrowheads="1"/>
          </p:cNvSpPr>
          <p:nvPr>
            <p:ph type="subTitle" idx="1"/>
          </p:nvPr>
        </p:nvSpPr>
        <p:spPr>
          <a:xfrm>
            <a:off x="1371600" y="3886200"/>
            <a:ext cx="6400800" cy="1752600"/>
          </a:xfrm>
          <a:noFill/>
        </p:spPr>
        <p:txBody>
          <a:bodyPr/>
          <a:lstStyle>
            <a:lvl1pPr marL="0" indent="0" algn="ctr">
              <a:buFont typeface="Arial" pitchFamily="34" charset="0"/>
              <a:buNone/>
              <a:defRPr/>
            </a:lvl1pPr>
          </a:lstStyle>
          <a:p>
            <a:r>
              <a:rPr lang="zh-CN" altLang="en-US"/>
              <a:t>单击此处编辑母版副标题样式</a:t>
            </a:r>
          </a:p>
        </p:txBody>
      </p:sp>
      <p:sp>
        <p:nvSpPr>
          <p:cNvPr id="3" name="Rectangle 4">
            <a:extLst>
              <a:ext uri="{FF2B5EF4-FFF2-40B4-BE49-F238E27FC236}">
                <a16:creationId xmlns:a16="http://schemas.microsoft.com/office/drawing/2014/main" id="{053B1369-2B9D-A1AE-73EC-B09F643F5E8C}"/>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baseline="0">
                <a:solidFill>
                  <a:srgbClr val="000000"/>
                </a:solidFill>
                <a:latin typeface="Times New Roman" pitchFamily="18" charset="0"/>
                <a:ea typeface="+mn-ea"/>
              </a:defRPr>
            </a:lvl1pPr>
          </a:lstStyle>
          <a:p>
            <a:pPr>
              <a:defRPr/>
            </a:pPr>
            <a:fld id="{F4F7C83A-ECDF-45B1-BCF6-2A037E8FFE68}" type="datetime1">
              <a:rPr lang="zh-CN" altLang="en-US"/>
              <a:pPr>
                <a:defRPr/>
              </a:pPr>
              <a:t>2025/3/17</a:t>
            </a:fld>
            <a:endParaRPr lang="en-US" altLang="zh-CN"/>
          </a:p>
        </p:txBody>
      </p:sp>
      <p:sp>
        <p:nvSpPr>
          <p:cNvPr id="4" name="Rectangle 5">
            <a:extLst>
              <a:ext uri="{FF2B5EF4-FFF2-40B4-BE49-F238E27FC236}">
                <a16:creationId xmlns:a16="http://schemas.microsoft.com/office/drawing/2014/main" id="{B2D9EFB1-809F-8910-C53D-C7EC59961D11}"/>
              </a:ext>
            </a:extLst>
          </p:cNvPr>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baseline="0">
                <a:solidFill>
                  <a:srgbClr val="000000"/>
                </a:solidFill>
                <a:latin typeface="Times New Roman" pitchFamily="18" charset="0"/>
                <a:ea typeface="+mn-ea"/>
              </a:defRPr>
            </a:lvl1pPr>
          </a:lstStyle>
          <a:p>
            <a:pPr>
              <a:defRPr/>
            </a:pPr>
            <a:endParaRPr lang="en-US" altLang="zh-CN"/>
          </a:p>
        </p:txBody>
      </p:sp>
      <p:sp>
        <p:nvSpPr>
          <p:cNvPr id="5" name="Rectangle 6">
            <a:extLst>
              <a:ext uri="{FF2B5EF4-FFF2-40B4-BE49-F238E27FC236}">
                <a16:creationId xmlns:a16="http://schemas.microsoft.com/office/drawing/2014/main" id="{A45FA2F2-9890-8862-A5F6-45A89D4EB698}"/>
              </a:ext>
            </a:extLst>
          </p:cNvPr>
          <p:cNvSpPr>
            <a:spLocks noGrp="1" noChangeArrowheads="1"/>
          </p:cNvSpPr>
          <p:nvPr>
            <p:ph type="sldNum" sz="quarter" idx="12"/>
          </p:nvPr>
        </p:nvSpPr>
        <p:spPr>
          <a:xfrm>
            <a:off x="6553200" y="6245225"/>
            <a:ext cx="2133600" cy="476250"/>
          </a:xfrm>
        </p:spPr>
        <p:txBody>
          <a:bodyPr/>
          <a:lstStyle>
            <a:lvl1pPr>
              <a:defRPr b="1" smtClean="0">
                <a:solidFill>
                  <a:srgbClr val="F6D89C"/>
                </a:solidFill>
                <a:latin typeface="Arial" panose="020B0604020202020204" pitchFamily="34" charset="0"/>
                <a:ea typeface="宋体" panose="02010600030101010101" pitchFamily="2" charset="-122"/>
              </a:defRPr>
            </a:lvl1pPr>
          </a:lstStyle>
          <a:p>
            <a:pPr>
              <a:defRPr/>
            </a:pPr>
            <a:fld id="{19187249-7721-4E90-93B3-9B36A949FC19}" type="slidenum">
              <a:rPr lang="zh-CN" altLang="en-US"/>
              <a:pPr>
                <a:defRPr/>
              </a:pPr>
              <a:t>‹#›</a:t>
            </a:fld>
            <a:endParaRPr lang="en-US" altLang="zh-CN"/>
          </a:p>
        </p:txBody>
      </p:sp>
    </p:spTree>
    <p:extLst>
      <p:ext uri="{BB962C8B-B14F-4D97-AF65-F5344CB8AC3E}">
        <p14:creationId xmlns:p14="http://schemas.microsoft.com/office/powerpoint/2010/main" val="2374318416"/>
      </p:ext>
    </p:extLst>
  </p:cSld>
  <p:clrMapOvr>
    <a:masterClrMapping/>
  </p:clrMapOvr>
  <p:transition>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showMasterPhAnim="0" type="obj" preserve="1">
  <p:cSld name="标题和内容">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17474BCF-D9C4-C016-B36A-D6849812F63A}"/>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3">
            <a:extLst>
              <a:ext uri="{FF2B5EF4-FFF2-40B4-BE49-F238E27FC236}">
                <a16:creationId xmlns:a16="http://schemas.microsoft.com/office/drawing/2014/main" id="{7DA1F7D1-DA0D-3033-D37E-13CB4BC48344}"/>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476297D9-AB71-422D-8815-17118AE280D5}"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46656519"/>
      </p:ext>
    </p:extLst>
  </p:cSld>
  <p:clrMapOvr>
    <a:masterClrMapping/>
  </p:clrMapOvr>
  <p:transition>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showMasterPhAnim="0" type="secHead" preserve="1">
  <p:cSld name="节标题">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9532EA4F-F4D1-B7E2-E381-692CF67C7A5A}"/>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灯片编号占位符 3">
            <a:extLst>
              <a:ext uri="{FF2B5EF4-FFF2-40B4-BE49-F238E27FC236}">
                <a16:creationId xmlns:a16="http://schemas.microsoft.com/office/drawing/2014/main" id="{4A2F7580-B0DF-47D8-96AD-52206DA9C725}"/>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38BBA320-05F6-4299-968E-532EBF8DB623}"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3993742329"/>
      </p:ext>
    </p:extLst>
  </p:cSld>
  <p:clrMapOvr>
    <a:masterClrMapping/>
  </p:clrMapOvr>
  <p:transition>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showMasterPhAnim="0" type="twoObj" preserve="1">
  <p:cSld name="两栏内容">
    <p:spTree>
      <p:nvGrpSpPr>
        <p:cNvPr id="1" name=""/>
        <p:cNvGrpSpPr/>
        <p:nvPr/>
      </p:nvGrpSpPr>
      <p:grpSpPr>
        <a:xfrm>
          <a:off x="0" y="0"/>
          <a:ext cx="0" cy="0"/>
          <a:chOff x="0" y="0"/>
          <a:chExt cx="0" cy="0"/>
        </a:xfrm>
      </p:grpSpPr>
      <p:sp>
        <p:nvSpPr>
          <p:cNvPr id="5" name="WordArt 5">
            <a:extLst>
              <a:ext uri="{FF2B5EF4-FFF2-40B4-BE49-F238E27FC236}">
                <a16:creationId xmlns:a16="http://schemas.microsoft.com/office/drawing/2014/main" id="{36A0732C-300C-F4FF-8D2E-C1D09FC2AAD0}"/>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00113" y="1628775"/>
            <a:ext cx="395605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08563" y="1628775"/>
            <a:ext cx="395605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4">
            <a:extLst>
              <a:ext uri="{FF2B5EF4-FFF2-40B4-BE49-F238E27FC236}">
                <a16:creationId xmlns:a16="http://schemas.microsoft.com/office/drawing/2014/main" id="{FB07AE94-1B5C-9B7E-B8E8-DE5E821F7627}"/>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D9FC6652-C419-4919-B171-23DA2B07F94D}"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862768760"/>
      </p:ext>
    </p:extLst>
  </p:cSld>
  <p:clrMapOvr>
    <a:masterClrMapping/>
  </p:clrMapOvr>
  <p:transition>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比较">
    <p:spTree>
      <p:nvGrpSpPr>
        <p:cNvPr id="1" name=""/>
        <p:cNvGrpSpPr/>
        <p:nvPr/>
      </p:nvGrpSpPr>
      <p:grpSpPr>
        <a:xfrm>
          <a:off x="0" y="0"/>
          <a:ext cx="0" cy="0"/>
          <a:chOff x="0" y="0"/>
          <a:chExt cx="0" cy="0"/>
        </a:xfrm>
      </p:grpSpPr>
      <p:sp>
        <p:nvSpPr>
          <p:cNvPr id="7" name="WordArt 5">
            <a:extLst>
              <a:ext uri="{FF2B5EF4-FFF2-40B4-BE49-F238E27FC236}">
                <a16:creationId xmlns:a16="http://schemas.microsoft.com/office/drawing/2014/main" id="{D0E29734-F28F-E952-48D0-5265E2C7187A}"/>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灯片编号占位符 6">
            <a:extLst>
              <a:ext uri="{FF2B5EF4-FFF2-40B4-BE49-F238E27FC236}">
                <a16:creationId xmlns:a16="http://schemas.microsoft.com/office/drawing/2014/main" id="{AE32C921-0686-845D-9165-AA5F19F36372}"/>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B72F2802-1091-40DA-BE13-9C67D9B3855B}"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3481221769"/>
      </p:ext>
    </p:extLst>
  </p:cSld>
  <p:clrMapOvr>
    <a:masterClrMapping/>
  </p:clrMapOvr>
  <p:transition>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sp>
        <p:nvSpPr>
          <p:cNvPr id="3" name="WordArt 5">
            <a:extLst>
              <a:ext uri="{FF2B5EF4-FFF2-40B4-BE49-F238E27FC236}">
                <a16:creationId xmlns:a16="http://schemas.microsoft.com/office/drawing/2014/main" id="{98D5641F-A5E1-AC3D-BA2B-6CCE31AF39F0}"/>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p:txBody>
          <a:bodyPr/>
          <a:lstStyle/>
          <a:p>
            <a:r>
              <a:rPr lang="zh-CN" altLang="en-US"/>
              <a:t>单击此处编辑母版标题样式</a:t>
            </a:r>
          </a:p>
        </p:txBody>
      </p:sp>
      <p:sp>
        <p:nvSpPr>
          <p:cNvPr id="4" name="灯片编号占位符 2">
            <a:extLst>
              <a:ext uri="{FF2B5EF4-FFF2-40B4-BE49-F238E27FC236}">
                <a16:creationId xmlns:a16="http://schemas.microsoft.com/office/drawing/2014/main" id="{5278804C-87E2-B941-D794-657B1BF0A66A}"/>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232363CB-92DD-48F9-9873-6DC2480C9751}"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887428808"/>
      </p:ext>
    </p:extLst>
  </p:cSld>
  <p:clrMapOvr>
    <a:masterClrMapping/>
  </p:clrMapOvr>
  <p:transition>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sp>
        <p:nvSpPr>
          <p:cNvPr id="2" name="WordArt 5">
            <a:extLst>
              <a:ext uri="{FF2B5EF4-FFF2-40B4-BE49-F238E27FC236}">
                <a16:creationId xmlns:a16="http://schemas.microsoft.com/office/drawing/2014/main" id="{50EAD7E2-84E5-3D5A-BDBA-9FB5DE0B6202}"/>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3" name="灯片编号占位符 1">
            <a:extLst>
              <a:ext uri="{FF2B5EF4-FFF2-40B4-BE49-F238E27FC236}">
                <a16:creationId xmlns:a16="http://schemas.microsoft.com/office/drawing/2014/main" id="{5A3BFD2B-5D22-8B9D-C97D-68B697076FD6}"/>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5225870A-B3DF-40C5-B481-BA79017B8B80}"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290848186"/>
      </p:ext>
    </p:extLst>
  </p:cSld>
  <p:clrMapOvr>
    <a:masterClrMapping/>
  </p:clrMapOvr>
  <p:transition>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D07A27D-2793-B97A-AD80-2D8278CD966A}"/>
              </a:ext>
            </a:extLst>
          </p:cNvPr>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矩形 4">
            <a:extLst>
              <a:ext uri="{FF2B5EF4-FFF2-40B4-BE49-F238E27FC236}">
                <a16:creationId xmlns:a16="http://schemas.microsoft.com/office/drawing/2014/main" id="{D2123FDC-8C67-BCE5-9F23-7D4840D35F5E}"/>
              </a:ext>
            </a:extLst>
          </p:cNvPr>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矩形 5">
            <a:extLst>
              <a:ext uri="{FF2B5EF4-FFF2-40B4-BE49-F238E27FC236}">
                <a16:creationId xmlns:a16="http://schemas.microsoft.com/office/drawing/2014/main" id="{A08E1F32-CFD1-25D6-C365-361E4ECDC39A}"/>
              </a:ext>
            </a:extLst>
          </p:cNvPr>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矩形 6">
            <a:extLst>
              <a:ext uri="{FF2B5EF4-FFF2-40B4-BE49-F238E27FC236}">
                <a16:creationId xmlns:a16="http://schemas.microsoft.com/office/drawing/2014/main" id="{1A08FC37-8360-2F27-CB79-CF5563FF22B7}"/>
              </a:ext>
            </a:extLst>
          </p:cNvPr>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直接连接符 7">
            <a:extLst>
              <a:ext uri="{FF2B5EF4-FFF2-40B4-BE49-F238E27FC236}">
                <a16:creationId xmlns:a16="http://schemas.microsoft.com/office/drawing/2014/main" id="{ED2B133E-90C0-D1EE-0674-1CC6ED2B93B9}"/>
              </a:ext>
            </a:extLst>
          </p:cNvPr>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9" name="直接连接符 8">
            <a:extLst>
              <a:ext uri="{FF2B5EF4-FFF2-40B4-BE49-F238E27FC236}">
                <a16:creationId xmlns:a16="http://schemas.microsoft.com/office/drawing/2014/main" id="{0D65B350-F24A-029C-E388-9A25FB9942B5}"/>
              </a:ext>
            </a:extLst>
          </p:cNvPr>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0" name="直接连接符 9">
            <a:extLst>
              <a:ext uri="{FF2B5EF4-FFF2-40B4-BE49-F238E27FC236}">
                <a16:creationId xmlns:a16="http://schemas.microsoft.com/office/drawing/2014/main" id="{32FD3238-DB66-99D3-E7C4-519C37CD3B60}"/>
              </a:ext>
            </a:extLst>
          </p:cNvPr>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1" name="直接连接符 10">
            <a:extLst>
              <a:ext uri="{FF2B5EF4-FFF2-40B4-BE49-F238E27FC236}">
                <a16:creationId xmlns:a16="http://schemas.microsoft.com/office/drawing/2014/main" id="{1F7095DD-934E-B8A5-065D-390899784C02}"/>
              </a:ext>
            </a:extLst>
          </p:cNvPr>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2" name="直接连接符 11">
            <a:extLst>
              <a:ext uri="{FF2B5EF4-FFF2-40B4-BE49-F238E27FC236}">
                <a16:creationId xmlns:a16="http://schemas.microsoft.com/office/drawing/2014/main" id="{632B65DB-CBD3-A74D-11D4-0472590C4DA1}"/>
              </a:ext>
            </a:extLst>
          </p:cNvPr>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3" name="矩形 12">
            <a:extLst>
              <a:ext uri="{FF2B5EF4-FFF2-40B4-BE49-F238E27FC236}">
                <a16:creationId xmlns:a16="http://schemas.microsoft.com/office/drawing/2014/main" id="{D97B0777-5DDC-4F1B-81F1-1D50FE3AB808}"/>
              </a:ext>
            </a:extLst>
          </p:cNvPr>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4" name="椭圆 13">
            <a:extLst>
              <a:ext uri="{FF2B5EF4-FFF2-40B4-BE49-F238E27FC236}">
                <a16:creationId xmlns:a16="http://schemas.microsoft.com/office/drawing/2014/main" id="{AC0D6204-92AD-7CD0-7817-9B7CDA15B407}"/>
              </a:ext>
            </a:extLst>
          </p:cNvPr>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椭圆 14">
            <a:extLst>
              <a:ext uri="{FF2B5EF4-FFF2-40B4-BE49-F238E27FC236}">
                <a16:creationId xmlns:a16="http://schemas.microsoft.com/office/drawing/2014/main" id="{51C4CE3D-F9EB-9FE0-C17D-FFA2433B37B7}"/>
              </a:ext>
            </a:extLst>
          </p:cNvPr>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椭圆 15">
            <a:extLst>
              <a:ext uri="{FF2B5EF4-FFF2-40B4-BE49-F238E27FC236}">
                <a16:creationId xmlns:a16="http://schemas.microsoft.com/office/drawing/2014/main" id="{CD41E13C-4B06-7D61-2883-EBD269589735}"/>
              </a:ext>
            </a:extLst>
          </p:cNvPr>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椭圆 16">
            <a:extLst>
              <a:ext uri="{FF2B5EF4-FFF2-40B4-BE49-F238E27FC236}">
                <a16:creationId xmlns:a16="http://schemas.microsoft.com/office/drawing/2014/main" id="{28A998B0-73E4-7B5E-E4D9-35ABED6CA6EB}"/>
              </a:ext>
            </a:extLst>
          </p:cNvPr>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椭圆 17">
            <a:extLst>
              <a:ext uri="{FF2B5EF4-FFF2-40B4-BE49-F238E27FC236}">
                <a16:creationId xmlns:a16="http://schemas.microsoft.com/office/drawing/2014/main" id="{19EEC5D8-9E79-5A39-7662-1C0B00388B12}"/>
              </a:ext>
            </a:extLst>
          </p:cNvPr>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直接连接符 18">
            <a:extLst>
              <a:ext uri="{FF2B5EF4-FFF2-40B4-BE49-F238E27FC236}">
                <a16:creationId xmlns:a16="http://schemas.microsoft.com/office/drawing/2014/main" id="{A6674943-2F2D-D2ED-C75C-7B2B324F1964}"/>
              </a:ext>
            </a:extLst>
          </p:cNvPr>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lang="zh-CN" altLang="en-US"/>
              <a:t>单击此处编辑母版标题样式</a:t>
            </a:r>
            <a:endParaRPr lang="en-US"/>
          </a:p>
        </p:txBody>
      </p:sp>
      <p:sp>
        <p:nvSpPr>
          <p:cNvPr id="3" name="文本占位符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20" name="日期占位符 3">
            <a:extLst>
              <a:ext uri="{FF2B5EF4-FFF2-40B4-BE49-F238E27FC236}">
                <a16:creationId xmlns:a16="http://schemas.microsoft.com/office/drawing/2014/main" id="{A2E2FAD1-BC1A-A304-B0B5-DA55BBDA1CE5}"/>
              </a:ext>
            </a:extLst>
          </p:cNvPr>
          <p:cNvSpPr>
            <a:spLocks noGrp="1"/>
          </p:cNvSpPr>
          <p:nvPr>
            <p:ph type="dt" sz="half" idx="10"/>
          </p:nvPr>
        </p:nvSpPr>
        <p:spPr bwMode="auto">
          <a:xfrm rot="5400000">
            <a:off x="7762875" y="1169988"/>
            <a:ext cx="2286000" cy="381000"/>
          </a:xfrm>
        </p:spPr>
        <p:txBody>
          <a:bodyPr/>
          <a:lstStyle>
            <a:lvl1pPr>
              <a:defRPr/>
            </a:lvl1pPr>
          </a:lstStyle>
          <a:p>
            <a:pPr>
              <a:defRPr/>
            </a:pPr>
            <a:fld id="{FF24E6BD-67BA-4B09-9234-9BF1A465B037}" type="datetime1">
              <a:rPr lang="zh-CN" altLang="en-US"/>
              <a:pPr>
                <a:defRPr/>
              </a:pPr>
              <a:t>2025/3/17</a:t>
            </a:fld>
            <a:endParaRPr lang="zh-CN" altLang="en-US"/>
          </a:p>
        </p:txBody>
      </p:sp>
      <p:sp>
        <p:nvSpPr>
          <p:cNvPr id="21" name="页脚占位符 4">
            <a:extLst>
              <a:ext uri="{FF2B5EF4-FFF2-40B4-BE49-F238E27FC236}">
                <a16:creationId xmlns:a16="http://schemas.microsoft.com/office/drawing/2014/main" id="{93E8D4A3-8E99-A634-09E6-55D27D262F5E}"/>
              </a:ext>
            </a:extLst>
          </p:cNvPr>
          <p:cNvSpPr>
            <a:spLocks noGrp="1"/>
          </p:cNvSpPr>
          <p:nvPr>
            <p:ph type="ftr" sz="quarter" idx="11"/>
          </p:nvPr>
        </p:nvSpPr>
        <p:spPr bwMode="auto">
          <a:xfrm rot="5400000">
            <a:off x="7077076" y="4178300"/>
            <a:ext cx="3657600" cy="384175"/>
          </a:xfrm>
        </p:spPr>
        <p:txBody>
          <a:bodyPr/>
          <a:lstStyle>
            <a:lvl1pPr>
              <a:defRPr/>
            </a:lvl1pPr>
          </a:lstStyle>
          <a:p>
            <a:pPr>
              <a:defRPr/>
            </a:pPr>
            <a:endParaRPr lang="zh-CN" altLang="en-US"/>
          </a:p>
        </p:txBody>
      </p:sp>
      <p:sp>
        <p:nvSpPr>
          <p:cNvPr id="22" name="灯片编号占位符 5">
            <a:extLst>
              <a:ext uri="{FF2B5EF4-FFF2-40B4-BE49-F238E27FC236}">
                <a16:creationId xmlns:a16="http://schemas.microsoft.com/office/drawing/2014/main" id="{D45F66BD-646A-3B51-E829-F7B018B03E18}"/>
              </a:ext>
            </a:extLst>
          </p:cNvPr>
          <p:cNvSpPr>
            <a:spLocks noGrp="1"/>
          </p:cNvSpPr>
          <p:nvPr>
            <p:ph type="sldNum" sz="quarter" idx="12"/>
          </p:nvPr>
        </p:nvSpPr>
        <p:spPr bwMode="auto">
          <a:xfrm>
            <a:off x="1339850" y="4929188"/>
            <a:ext cx="609600" cy="517525"/>
          </a:xfrm>
        </p:spPr>
        <p:txBody>
          <a:bodyPr/>
          <a:lstStyle>
            <a:lvl1pPr>
              <a:defRPr smtClean="0"/>
            </a:lvl1pPr>
          </a:lstStyle>
          <a:p>
            <a:pPr>
              <a:defRPr/>
            </a:pPr>
            <a:fld id="{BC5B6B18-073D-4495-8FF8-4F6C920ADC6D}" type="slidenum">
              <a:rPr lang="zh-CN" altLang="en-US"/>
              <a:pPr>
                <a:defRPr/>
              </a:pPr>
              <a:t>‹#›</a:t>
            </a:fld>
            <a:endParaRPr lang="zh-CN" altLang="en-US"/>
          </a:p>
        </p:txBody>
      </p:sp>
    </p:spTree>
    <p:extLst>
      <p:ext uri="{BB962C8B-B14F-4D97-AF65-F5344CB8AC3E}">
        <p14:creationId xmlns:p14="http://schemas.microsoft.com/office/powerpoint/2010/main" val="3135651941"/>
      </p:ext>
    </p:extLst>
  </p:cSld>
  <p:clrMapOvr>
    <a:overrideClrMapping bg1="dk1" tx1="lt1" bg2="dk2" tx2="lt2" accent1="accent1" accent2="accent2" accent3="accent3" accent4="accent4" accent5="accent5" accent6="accent6" hlink="hlink" folHlink="folHlink"/>
  </p:clrMapOvr>
  <p:transition>
    <p:pull/>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showMasterPhAnim="0" type="objTx" preserve="1">
  <p:cSld name="内容与标题">
    <p:spTree>
      <p:nvGrpSpPr>
        <p:cNvPr id="1" name=""/>
        <p:cNvGrpSpPr/>
        <p:nvPr/>
      </p:nvGrpSpPr>
      <p:grpSpPr>
        <a:xfrm>
          <a:off x="0" y="0"/>
          <a:ext cx="0" cy="0"/>
          <a:chOff x="0" y="0"/>
          <a:chExt cx="0" cy="0"/>
        </a:xfrm>
      </p:grpSpPr>
      <p:sp>
        <p:nvSpPr>
          <p:cNvPr id="5" name="WordArt 5">
            <a:extLst>
              <a:ext uri="{FF2B5EF4-FFF2-40B4-BE49-F238E27FC236}">
                <a16:creationId xmlns:a16="http://schemas.microsoft.com/office/drawing/2014/main" id="{4A2E47C8-3BB5-680A-308F-6CCC2FF4E72C}"/>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灯片编号占位符 4">
            <a:extLst>
              <a:ext uri="{FF2B5EF4-FFF2-40B4-BE49-F238E27FC236}">
                <a16:creationId xmlns:a16="http://schemas.microsoft.com/office/drawing/2014/main" id="{C7373AF1-C262-133A-7AFB-63DEF640A08D}"/>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4A4D20D3-D06A-47C8-8959-B0715548B26C}"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256499988"/>
      </p:ext>
    </p:extLst>
  </p:cSld>
  <p:clrMapOvr>
    <a:masterClrMapping/>
  </p:clrMapOvr>
  <p:transition>
    <p:pull/>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showMasterPhAnim="0" type="picTx" preserve="1">
  <p:cSld name="图片与标题">
    <p:spTree>
      <p:nvGrpSpPr>
        <p:cNvPr id="1" name=""/>
        <p:cNvGrpSpPr/>
        <p:nvPr/>
      </p:nvGrpSpPr>
      <p:grpSpPr>
        <a:xfrm>
          <a:off x="0" y="0"/>
          <a:ext cx="0" cy="0"/>
          <a:chOff x="0" y="0"/>
          <a:chExt cx="0" cy="0"/>
        </a:xfrm>
      </p:grpSpPr>
      <p:sp>
        <p:nvSpPr>
          <p:cNvPr id="5" name="WordArt 5">
            <a:extLst>
              <a:ext uri="{FF2B5EF4-FFF2-40B4-BE49-F238E27FC236}">
                <a16:creationId xmlns:a16="http://schemas.microsoft.com/office/drawing/2014/main" id="{038D3096-6FED-F838-857D-01BA15B2C51B}"/>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灯片编号占位符 4">
            <a:extLst>
              <a:ext uri="{FF2B5EF4-FFF2-40B4-BE49-F238E27FC236}">
                <a16:creationId xmlns:a16="http://schemas.microsoft.com/office/drawing/2014/main" id="{1826CD72-61BB-DD00-1747-6C0FB365A5A6}"/>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BB9AA04B-9F52-4164-841F-9B8D56B4BBE6}"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589283620"/>
      </p:ext>
    </p:extLst>
  </p:cSld>
  <p:clrMapOvr>
    <a:masterClrMapping/>
  </p:clrMapOvr>
  <p:transition>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vertTx" preserve="1">
  <p:cSld name="标题和竖排文字">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F1E8B29B-F730-DEC6-B5C7-54CB94BF5275}"/>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3">
            <a:extLst>
              <a:ext uri="{FF2B5EF4-FFF2-40B4-BE49-F238E27FC236}">
                <a16:creationId xmlns:a16="http://schemas.microsoft.com/office/drawing/2014/main" id="{B288DEE2-EDD4-8527-1191-67564B8DC141}"/>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482906AC-5D73-4706-ACC5-F4EE01929707}"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955562481"/>
      </p:ext>
    </p:extLst>
  </p:cSld>
  <p:clrMapOvr>
    <a:masterClrMapping/>
  </p:clrMapOvr>
  <p:transition>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垂直排列标题与文本">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3FFC1F98-5BDA-4B16-7F2A-F6074497D8AA}"/>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竖排标题 1"/>
          <p:cNvSpPr>
            <a:spLocks noGrp="1"/>
          </p:cNvSpPr>
          <p:nvPr>
            <p:ph type="title" orient="vert"/>
          </p:nvPr>
        </p:nvSpPr>
        <p:spPr>
          <a:xfrm>
            <a:off x="6948488" y="260350"/>
            <a:ext cx="2016125" cy="6149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00113" y="260350"/>
            <a:ext cx="5895975" cy="6149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3">
            <a:extLst>
              <a:ext uri="{FF2B5EF4-FFF2-40B4-BE49-F238E27FC236}">
                <a16:creationId xmlns:a16="http://schemas.microsoft.com/office/drawing/2014/main" id="{80778A39-56F5-E843-6DC1-2DF4361D4EE9}"/>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2FC9A428-95A3-4C53-A2C2-625BC0A2B483}"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3864376014"/>
      </p:ext>
    </p:extLst>
  </p:cSld>
  <p:clrMapOvr>
    <a:masterClrMapping/>
  </p:clrMapOvr>
  <p:transition>
    <p:pull/>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type="txOverObj" preserve="1">
  <p:cSld name="标题和文本在内容之上">
    <p:spTree>
      <p:nvGrpSpPr>
        <p:cNvPr id="1" name=""/>
        <p:cNvGrpSpPr/>
        <p:nvPr/>
      </p:nvGrpSpPr>
      <p:grpSpPr>
        <a:xfrm>
          <a:off x="0" y="0"/>
          <a:ext cx="0" cy="0"/>
          <a:chOff x="0" y="0"/>
          <a:chExt cx="0" cy="0"/>
        </a:xfrm>
      </p:grpSpPr>
      <p:sp>
        <p:nvSpPr>
          <p:cNvPr id="5" name="WordArt 5">
            <a:extLst>
              <a:ext uri="{FF2B5EF4-FFF2-40B4-BE49-F238E27FC236}">
                <a16:creationId xmlns:a16="http://schemas.microsoft.com/office/drawing/2014/main" id="{0AE19B77-7306-7163-17AE-62068981697A}"/>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1681163" y="260350"/>
            <a:ext cx="6635750" cy="1008063"/>
          </a:xfrm>
        </p:spPr>
        <p:txBody>
          <a:bodyPr/>
          <a:lstStyle/>
          <a:p>
            <a:r>
              <a:rPr lang="zh-CN" altLang="en-US"/>
              <a:t>单击此处编辑母版标题样式</a:t>
            </a:r>
          </a:p>
        </p:txBody>
      </p:sp>
      <p:sp>
        <p:nvSpPr>
          <p:cNvPr id="3" name="文本占位符 2"/>
          <p:cNvSpPr>
            <a:spLocks noGrp="1"/>
          </p:cNvSpPr>
          <p:nvPr>
            <p:ph type="body" sz="half" idx="1"/>
          </p:nvPr>
        </p:nvSpPr>
        <p:spPr>
          <a:xfrm>
            <a:off x="900113" y="1628775"/>
            <a:ext cx="8064500" cy="2314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900113" y="4095750"/>
            <a:ext cx="8064500" cy="2314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4">
            <a:extLst>
              <a:ext uri="{FF2B5EF4-FFF2-40B4-BE49-F238E27FC236}">
                <a16:creationId xmlns:a16="http://schemas.microsoft.com/office/drawing/2014/main" id="{BE711189-656F-8869-A01A-C813DD043284}"/>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219CBFD9-2BDD-4E4B-8445-4AC4D7AB6112}"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859162100"/>
      </p:ext>
    </p:extLst>
  </p:cSld>
  <p:clrMapOvr>
    <a:masterClrMapping/>
  </p:clrMapOvr>
  <p:transition>
    <p:pull/>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sp>
        <p:nvSpPr>
          <p:cNvPr id="3" name="WordArt 5">
            <a:extLst>
              <a:ext uri="{FF2B5EF4-FFF2-40B4-BE49-F238E27FC236}">
                <a16:creationId xmlns:a16="http://schemas.microsoft.com/office/drawing/2014/main" id="{8D8A18EF-13FE-16F4-3E60-A9735BE3E8B2}"/>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内容占位符 1"/>
          <p:cNvSpPr>
            <a:spLocks noGrp="1"/>
          </p:cNvSpPr>
          <p:nvPr>
            <p:ph/>
          </p:nvPr>
        </p:nvSpPr>
        <p:spPr>
          <a:xfrm>
            <a:off x="900113" y="260350"/>
            <a:ext cx="8064500" cy="6149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2">
            <a:extLst>
              <a:ext uri="{FF2B5EF4-FFF2-40B4-BE49-F238E27FC236}">
                <a16:creationId xmlns:a16="http://schemas.microsoft.com/office/drawing/2014/main" id="{8A5A2F4F-071D-D78D-FD47-5D6A7116DA02}"/>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DA00CE3A-4303-4209-B065-6E4D3DAC75B6}"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693725936"/>
      </p:ext>
    </p:extLst>
  </p:cSld>
  <p:clrMapOvr>
    <a:masterClrMapping/>
  </p:clrMapOvr>
  <p:transition>
    <p:pull/>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type="tbl" preserve="1">
  <p:cSld name="标题和表格">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00E760AC-64AC-D79E-E32C-CF2A8D01F302}"/>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1681163" y="260350"/>
            <a:ext cx="6635750" cy="1008063"/>
          </a:xfrm>
        </p:spPr>
        <p:txBody>
          <a:bodyPr/>
          <a:lstStyle/>
          <a:p>
            <a:r>
              <a:rPr lang="zh-CN" altLang="en-US"/>
              <a:t>单击此处编辑母版标题样式</a:t>
            </a:r>
          </a:p>
        </p:txBody>
      </p:sp>
      <p:sp>
        <p:nvSpPr>
          <p:cNvPr id="3" name="表格占位符 2"/>
          <p:cNvSpPr>
            <a:spLocks noGrp="1"/>
          </p:cNvSpPr>
          <p:nvPr>
            <p:ph type="tbl" idx="1"/>
          </p:nvPr>
        </p:nvSpPr>
        <p:spPr>
          <a:xfrm>
            <a:off x="900113" y="1628775"/>
            <a:ext cx="8064500" cy="4781550"/>
          </a:xfrm>
        </p:spPr>
        <p:txBody>
          <a:bodyPr/>
          <a:lstStyle/>
          <a:p>
            <a:pPr lvl="0"/>
            <a:endParaRPr lang="zh-CN" altLang="en-US" noProof="0"/>
          </a:p>
        </p:txBody>
      </p:sp>
      <p:sp>
        <p:nvSpPr>
          <p:cNvPr id="5" name="灯片编号占位符 3">
            <a:extLst>
              <a:ext uri="{FF2B5EF4-FFF2-40B4-BE49-F238E27FC236}">
                <a16:creationId xmlns:a16="http://schemas.microsoft.com/office/drawing/2014/main" id="{20BA4591-1194-2189-2343-97DBCC3FD472}"/>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9066B068-8732-40F7-99C8-875C0A80FA7F}"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2728431195"/>
      </p:ext>
    </p:extLst>
  </p:cSld>
  <p:clrMapOvr>
    <a:masterClrMapping/>
  </p:clrMapOvr>
  <p:transition>
    <p:pull/>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59022AB7-077C-7969-2906-2172031CBB3B}"/>
              </a:ext>
            </a:extLst>
          </p:cNvPr>
          <p:cNvSpPr txBox="1">
            <a:spLocks noChangeArrowheads="1"/>
          </p:cNvSpPr>
          <p:nvPr/>
        </p:nvSpPr>
        <p:spPr bwMode="auto">
          <a:xfrm>
            <a:off x="3462338" y="546100"/>
            <a:ext cx="2622550" cy="579438"/>
          </a:xfrm>
          <a:prstGeom prst="rect">
            <a:avLst/>
          </a:prstGeom>
          <a:noFill/>
          <a:ln w="9525">
            <a:noFill/>
            <a:miter lim="800000"/>
            <a:headEnd/>
            <a:tailEnd/>
          </a:ln>
          <a:effectLst/>
        </p:spPr>
        <p:txBody>
          <a:bodyPr wrap="none">
            <a:spAutoFit/>
          </a:bodyPr>
          <a:lstStyle/>
          <a:p>
            <a:pPr eaLnBrk="1" hangingPunct="1">
              <a:defRPr/>
            </a:pPr>
            <a:r>
              <a:rPr lang="zh-CN" altLang="en-US" sz="3200">
                <a:solidFill>
                  <a:srgbClr val="3366CC"/>
                </a:solidFill>
                <a:effectLst>
                  <a:outerShdw blurRad="38100" dist="38100" dir="2700000" algn="tl">
                    <a:srgbClr val="C0C0C0"/>
                  </a:outerShdw>
                </a:effectLst>
                <a:latin typeface="Times New Roman" pitchFamily="18" charset="0"/>
                <a:ea typeface="隶书" pitchFamily="49" charset="-122"/>
              </a:rPr>
              <a:t>浙江理工大学</a:t>
            </a:r>
          </a:p>
        </p:txBody>
      </p:sp>
      <p:sp>
        <p:nvSpPr>
          <p:cNvPr id="440322" name="Rectangle 2"/>
          <p:cNvSpPr>
            <a:spLocks noGrp="1" noChangeArrowheads="1"/>
          </p:cNvSpPr>
          <p:nvPr>
            <p:ph type="ctrTitle"/>
          </p:nvPr>
        </p:nvSpPr>
        <p:spPr>
          <a:xfrm>
            <a:off x="685800" y="2130425"/>
            <a:ext cx="7772400" cy="1470025"/>
          </a:xfrm>
          <a:ln w="9525">
            <a:noFill/>
          </a:ln>
        </p:spPr>
        <p:txBody>
          <a:bodyPr/>
          <a:lstStyle>
            <a:lvl1pPr>
              <a:defRPr sz="4800"/>
            </a:lvl1pPr>
          </a:lstStyle>
          <a:p>
            <a:r>
              <a:rPr lang="zh-CN" altLang="en-US"/>
              <a:t>单击此处编辑母版标题样式</a:t>
            </a:r>
          </a:p>
        </p:txBody>
      </p:sp>
      <p:sp>
        <p:nvSpPr>
          <p:cNvPr id="440323" name="Rectangle 3"/>
          <p:cNvSpPr>
            <a:spLocks noGrp="1" noChangeArrowheads="1"/>
          </p:cNvSpPr>
          <p:nvPr>
            <p:ph type="subTitle" idx="1"/>
          </p:nvPr>
        </p:nvSpPr>
        <p:spPr>
          <a:xfrm>
            <a:off x="1371600" y="3886200"/>
            <a:ext cx="6400800" cy="1752600"/>
          </a:xfrm>
          <a:noFill/>
        </p:spPr>
        <p:txBody>
          <a:bodyPr/>
          <a:lstStyle>
            <a:lvl1pPr marL="0" indent="0" algn="ctr">
              <a:buFont typeface="Arial" pitchFamily="34" charset="0"/>
              <a:buNone/>
              <a:defRPr/>
            </a:lvl1pPr>
          </a:lstStyle>
          <a:p>
            <a:r>
              <a:rPr lang="zh-CN" altLang="en-US"/>
              <a:t>单击此处编辑母版副标题样式</a:t>
            </a:r>
          </a:p>
        </p:txBody>
      </p:sp>
      <p:sp>
        <p:nvSpPr>
          <p:cNvPr id="3" name="Rectangle 4">
            <a:extLst>
              <a:ext uri="{FF2B5EF4-FFF2-40B4-BE49-F238E27FC236}">
                <a16:creationId xmlns:a16="http://schemas.microsoft.com/office/drawing/2014/main" id="{0B283D0D-E43A-F6C4-C6C9-FFE896D980C6}"/>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baseline="0">
                <a:solidFill>
                  <a:srgbClr val="000000"/>
                </a:solidFill>
                <a:latin typeface="Times New Roman" pitchFamily="18" charset="0"/>
                <a:ea typeface="+mn-ea"/>
              </a:defRPr>
            </a:lvl1pPr>
          </a:lstStyle>
          <a:p>
            <a:pPr>
              <a:defRPr/>
            </a:pPr>
            <a:fld id="{3F636887-8DF2-4251-9812-D8F01FD7F821}" type="datetime1">
              <a:rPr lang="zh-CN" altLang="en-US"/>
              <a:pPr>
                <a:defRPr/>
              </a:pPr>
              <a:t>2025/3/17</a:t>
            </a:fld>
            <a:endParaRPr lang="en-US" altLang="zh-CN"/>
          </a:p>
        </p:txBody>
      </p:sp>
      <p:sp>
        <p:nvSpPr>
          <p:cNvPr id="4" name="Rectangle 5">
            <a:extLst>
              <a:ext uri="{FF2B5EF4-FFF2-40B4-BE49-F238E27FC236}">
                <a16:creationId xmlns:a16="http://schemas.microsoft.com/office/drawing/2014/main" id="{5CC0DA5D-9CF3-21F0-5DBB-3C1B94F6C228}"/>
              </a:ext>
            </a:extLst>
          </p:cNvPr>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baseline="0">
                <a:solidFill>
                  <a:srgbClr val="000000"/>
                </a:solidFill>
                <a:latin typeface="Times New Roman" pitchFamily="18" charset="0"/>
                <a:ea typeface="+mn-ea"/>
              </a:defRPr>
            </a:lvl1pPr>
          </a:lstStyle>
          <a:p>
            <a:pPr>
              <a:defRPr/>
            </a:pPr>
            <a:endParaRPr lang="en-US" altLang="zh-CN"/>
          </a:p>
        </p:txBody>
      </p:sp>
      <p:sp>
        <p:nvSpPr>
          <p:cNvPr id="5" name="Rectangle 6">
            <a:extLst>
              <a:ext uri="{FF2B5EF4-FFF2-40B4-BE49-F238E27FC236}">
                <a16:creationId xmlns:a16="http://schemas.microsoft.com/office/drawing/2014/main" id="{0D41ABD5-C6F6-C988-DB81-BA4C92E4416F}"/>
              </a:ext>
            </a:extLst>
          </p:cNvPr>
          <p:cNvSpPr>
            <a:spLocks noGrp="1" noChangeArrowheads="1"/>
          </p:cNvSpPr>
          <p:nvPr>
            <p:ph type="sldNum" sz="quarter" idx="12"/>
          </p:nvPr>
        </p:nvSpPr>
        <p:spPr>
          <a:xfrm>
            <a:off x="6553200" y="6245225"/>
            <a:ext cx="2133600" cy="476250"/>
          </a:xfrm>
        </p:spPr>
        <p:txBody>
          <a:bodyPr/>
          <a:lstStyle>
            <a:lvl1pPr>
              <a:defRPr b="1" smtClean="0">
                <a:solidFill>
                  <a:srgbClr val="F6D89C"/>
                </a:solidFill>
                <a:latin typeface="Arial" panose="020B0604020202020204" pitchFamily="34" charset="0"/>
                <a:ea typeface="宋体" panose="02010600030101010101" pitchFamily="2" charset="-122"/>
              </a:defRPr>
            </a:lvl1pPr>
          </a:lstStyle>
          <a:p>
            <a:pPr>
              <a:defRPr/>
            </a:pPr>
            <a:fld id="{33EC8B0F-6A5E-4875-947B-677B3E38B1AA}" type="slidenum">
              <a:rPr lang="zh-CN" altLang="en-US"/>
              <a:pPr>
                <a:defRPr/>
              </a:pPr>
              <a:t>‹#›</a:t>
            </a:fld>
            <a:endParaRPr lang="en-US" altLang="zh-CN"/>
          </a:p>
        </p:txBody>
      </p:sp>
    </p:spTree>
    <p:extLst>
      <p:ext uri="{BB962C8B-B14F-4D97-AF65-F5344CB8AC3E}">
        <p14:creationId xmlns:p14="http://schemas.microsoft.com/office/powerpoint/2010/main" val="3018524291"/>
      </p:ext>
    </p:extLst>
  </p:cSld>
  <p:clrMapOvr>
    <a:masterClrMapping/>
  </p:clrMapOvr>
  <p:transition>
    <p:pull/>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showMasterPhAnim="0" type="obj" preserve="1">
  <p:cSld name="标题和内容">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51B42949-4358-FE17-CAC1-658FF70AC491}"/>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3">
            <a:extLst>
              <a:ext uri="{FF2B5EF4-FFF2-40B4-BE49-F238E27FC236}">
                <a16:creationId xmlns:a16="http://schemas.microsoft.com/office/drawing/2014/main" id="{439C7C55-9F58-E6BA-4642-8D26E188AA87}"/>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70897495-CFB1-445F-ADB5-C89DB7734B3B}"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604796890"/>
      </p:ext>
    </p:extLst>
  </p:cSld>
  <p:clrMapOvr>
    <a:masterClrMapping/>
  </p:clrMapOvr>
  <p:transition>
    <p:pull/>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showMasterPhAnim="0" type="secHead" preserve="1">
  <p:cSld name="节标题">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178C158E-41AB-7C8F-C29C-E4309AC51FC7}"/>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灯片编号占位符 3">
            <a:extLst>
              <a:ext uri="{FF2B5EF4-FFF2-40B4-BE49-F238E27FC236}">
                <a16:creationId xmlns:a16="http://schemas.microsoft.com/office/drawing/2014/main" id="{B3DF29A3-99F5-5393-09FA-6525F9D8054E}"/>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0BE29366-F612-4A08-9047-E1F7B71B6DBD}"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2608055357"/>
      </p:ext>
    </p:extLst>
  </p:cSld>
  <p:clrMapOvr>
    <a:masterClrMapping/>
  </p:clrMapOvr>
  <p:transition>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457200" y="1600200"/>
            <a:ext cx="36576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4270248" y="1600200"/>
            <a:ext cx="36576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日期占位符 13">
            <a:extLst>
              <a:ext uri="{FF2B5EF4-FFF2-40B4-BE49-F238E27FC236}">
                <a16:creationId xmlns:a16="http://schemas.microsoft.com/office/drawing/2014/main" id="{BADDF3CF-0968-A78E-A30E-102401F8058E}"/>
              </a:ext>
            </a:extLst>
          </p:cNvPr>
          <p:cNvSpPr>
            <a:spLocks noGrp="1"/>
          </p:cNvSpPr>
          <p:nvPr>
            <p:ph type="dt" sz="half" idx="10"/>
          </p:nvPr>
        </p:nvSpPr>
        <p:spPr/>
        <p:txBody>
          <a:bodyPr/>
          <a:lstStyle>
            <a:lvl1pPr>
              <a:defRPr/>
            </a:lvl1pPr>
          </a:lstStyle>
          <a:p>
            <a:pPr>
              <a:defRPr/>
            </a:pPr>
            <a:fld id="{65BF9B2D-8DFF-4922-81A1-94FDD6F2CDBE}" type="datetime1">
              <a:rPr lang="zh-CN" altLang="en-US"/>
              <a:pPr>
                <a:defRPr/>
              </a:pPr>
              <a:t>2025/3/17</a:t>
            </a:fld>
            <a:endParaRPr lang="zh-CN" altLang="en-US"/>
          </a:p>
        </p:txBody>
      </p:sp>
      <p:sp>
        <p:nvSpPr>
          <p:cNvPr id="4" name="页脚占位符 2">
            <a:extLst>
              <a:ext uri="{FF2B5EF4-FFF2-40B4-BE49-F238E27FC236}">
                <a16:creationId xmlns:a16="http://schemas.microsoft.com/office/drawing/2014/main" id="{C95E5FF4-15C1-E8B8-C954-4D039B8B243C}"/>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22">
            <a:extLst>
              <a:ext uri="{FF2B5EF4-FFF2-40B4-BE49-F238E27FC236}">
                <a16:creationId xmlns:a16="http://schemas.microsoft.com/office/drawing/2014/main" id="{24C62DD3-2307-4865-A3A1-1D56DDFA447F}"/>
              </a:ext>
            </a:extLst>
          </p:cNvPr>
          <p:cNvSpPr>
            <a:spLocks noGrp="1"/>
          </p:cNvSpPr>
          <p:nvPr>
            <p:ph type="sldNum" sz="quarter" idx="12"/>
          </p:nvPr>
        </p:nvSpPr>
        <p:spPr/>
        <p:txBody>
          <a:bodyPr/>
          <a:lstStyle>
            <a:lvl1pPr>
              <a:defRPr/>
            </a:lvl1pPr>
          </a:lstStyle>
          <a:p>
            <a:pPr>
              <a:defRPr/>
            </a:pPr>
            <a:fld id="{5774A148-8B03-40E2-AED3-79941C8746A1}" type="slidenum">
              <a:rPr lang="zh-CN" altLang="en-US"/>
              <a:pPr>
                <a:defRPr/>
              </a:pPr>
              <a:t>‹#›</a:t>
            </a:fld>
            <a:endParaRPr lang="zh-CN" altLang="en-US"/>
          </a:p>
        </p:txBody>
      </p:sp>
    </p:spTree>
    <p:extLst>
      <p:ext uri="{BB962C8B-B14F-4D97-AF65-F5344CB8AC3E}">
        <p14:creationId xmlns:p14="http://schemas.microsoft.com/office/powerpoint/2010/main" val="718491349"/>
      </p:ext>
    </p:extLst>
  </p:cSld>
  <p:clrMapOvr>
    <a:masterClrMapping/>
  </p:clrMapOvr>
  <p:transition>
    <p:pull/>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showMasterPhAnim="0" type="twoObj" preserve="1">
  <p:cSld name="两栏内容">
    <p:spTree>
      <p:nvGrpSpPr>
        <p:cNvPr id="1" name=""/>
        <p:cNvGrpSpPr/>
        <p:nvPr/>
      </p:nvGrpSpPr>
      <p:grpSpPr>
        <a:xfrm>
          <a:off x="0" y="0"/>
          <a:ext cx="0" cy="0"/>
          <a:chOff x="0" y="0"/>
          <a:chExt cx="0" cy="0"/>
        </a:xfrm>
      </p:grpSpPr>
      <p:sp>
        <p:nvSpPr>
          <p:cNvPr id="5" name="WordArt 5">
            <a:extLst>
              <a:ext uri="{FF2B5EF4-FFF2-40B4-BE49-F238E27FC236}">
                <a16:creationId xmlns:a16="http://schemas.microsoft.com/office/drawing/2014/main" id="{106F6593-FD59-F83B-07E0-1C683CFD2C05}"/>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00113" y="1628775"/>
            <a:ext cx="395605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08563" y="1628775"/>
            <a:ext cx="395605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4">
            <a:extLst>
              <a:ext uri="{FF2B5EF4-FFF2-40B4-BE49-F238E27FC236}">
                <a16:creationId xmlns:a16="http://schemas.microsoft.com/office/drawing/2014/main" id="{D5999370-4E1D-236F-3EE2-8E269E707814}"/>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B72CA2B6-CC12-4F53-9D96-E8ADB57C2601}"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137158821"/>
      </p:ext>
    </p:extLst>
  </p:cSld>
  <p:clrMapOvr>
    <a:masterClrMapping/>
  </p:clrMapOvr>
  <p:transition>
    <p:pull/>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比较">
    <p:spTree>
      <p:nvGrpSpPr>
        <p:cNvPr id="1" name=""/>
        <p:cNvGrpSpPr/>
        <p:nvPr/>
      </p:nvGrpSpPr>
      <p:grpSpPr>
        <a:xfrm>
          <a:off x="0" y="0"/>
          <a:ext cx="0" cy="0"/>
          <a:chOff x="0" y="0"/>
          <a:chExt cx="0" cy="0"/>
        </a:xfrm>
      </p:grpSpPr>
      <p:sp>
        <p:nvSpPr>
          <p:cNvPr id="7" name="WordArt 5">
            <a:extLst>
              <a:ext uri="{FF2B5EF4-FFF2-40B4-BE49-F238E27FC236}">
                <a16:creationId xmlns:a16="http://schemas.microsoft.com/office/drawing/2014/main" id="{B8E18941-A357-FB9A-D06E-DB212A2290EE}"/>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灯片编号占位符 6">
            <a:extLst>
              <a:ext uri="{FF2B5EF4-FFF2-40B4-BE49-F238E27FC236}">
                <a16:creationId xmlns:a16="http://schemas.microsoft.com/office/drawing/2014/main" id="{58C81C9C-DD96-BF34-FE62-E6D1EC9C88DD}"/>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743C7E28-CC9A-4BEC-9DA4-725FC957C463}"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895094578"/>
      </p:ext>
    </p:extLst>
  </p:cSld>
  <p:clrMapOvr>
    <a:masterClrMapping/>
  </p:clrMapOvr>
  <p:transition>
    <p:pull/>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sp>
        <p:nvSpPr>
          <p:cNvPr id="3" name="WordArt 5">
            <a:extLst>
              <a:ext uri="{FF2B5EF4-FFF2-40B4-BE49-F238E27FC236}">
                <a16:creationId xmlns:a16="http://schemas.microsoft.com/office/drawing/2014/main" id="{D09BA01D-8819-ED9A-9475-C1A0FAE48651}"/>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p:txBody>
          <a:bodyPr/>
          <a:lstStyle/>
          <a:p>
            <a:r>
              <a:rPr lang="zh-CN" altLang="en-US"/>
              <a:t>单击此处编辑母版标题样式</a:t>
            </a:r>
          </a:p>
        </p:txBody>
      </p:sp>
      <p:sp>
        <p:nvSpPr>
          <p:cNvPr id="4" name="灯片编号占位符 2">
            <a:extLst>
              <a:ext uri="{FF2B5EF4-FFF2-40B4-BE49-F238E27FC236}">
                <a16:creationId xmlns:a16="http://schemas.microsoft.com/office/drawing/2014/main" id="{417D1097-347A-DD66-FAE7-D880FB482BFF}"/>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1A45E023-C1E3-4724-BC4E-3E15D68B26A4}"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3393072914"/>
      </p:ext>
    </p:extLst>
  </p:cSld>
  <p:clrMapOvr>
    <a:masterClrMapping/>
  </p:clrMapOvr>
  <p:transition>
    <p:pull/>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sp>
        <p:nvSpPr>
          <p:cNvPr id="2" name="WordArt 5">
            <a:extLst>
              <a:ext uri="{FF2B5EF4-FFF2-40B4-BE49-F238E27FC236}">
                <a16:creationId xmlns:a16="http://schemas.microsoft.com/office/drawing/2014/main" id="{CF7968E3-C0DA-7478-1E07-5D7274D4FD41}"/>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3" name="灯片编号占位符 1">
            <a:extLst>
              <a:ext uri="{FF2B5EF4-FFF2-40B4-BE49-F238E27FC236}">
                <a16:creationId xmlns:a16="http://schemas.microsoft.com/office/drawing/2014/main" id="{C8A5DCA1-F22B-4854-E1D9-23490EB78054}"/>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3BBDF984-EC70-47F6-B0EB-00B674C4CC38}"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3967079078"/>
      </p:ext>
    </p:extLst>
  </p:cSld>
  <p:clrMapOvr>
    <a:masterClrMapping/>
  </p:clrMapOvr>
  <p:transition>
    <p:pull/>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showMasterPhAnim="0" type="objTx" preserve="1">
  <p:cSld name="内容与标题">
    <p:spTree>
      <p:nvGrpSpPr>
        <p:cNvPr id="1" name=""/>
        <p:cNvGrpSpPr/>
        <p:nvPr/>
      </p:nvGrpSpPr>
      <p:grpSpPr>
        <a:xfrm>
          <a:off x="0" y="0"/>
          <a:ext cx="0" cy="0"/>
          <a:chOff x="0" y="0"/>
          <a:chExt cx="0" cy="0"/>
        </a:xfrm>
      </p:grpSpPr>
      <p:sp>
        <p:nvSpPr>
          <p:cNvPr id="5" name="WordArt 5">
            <a:extLst>
              <a:ext uri="{FF2B5EF4-FFF2-40B4-BE49-F238E27FC236}">
                <a16:creationId xmlns:a16="http://schemas.microsoft.com/office/drawing/2014/main" id="{9991FB4E-213E-D757-727E-B30CEB16F29C}"/>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灯片编号占位符 4">
            <a:extLst>
              <a:ext uri="{FF2B5EF4-FFF2-40B4-BE49-F238E27FC236}">
                <a16:creationId xmlns:a16="http://schemas.microsoft.com/office/drawing/2014/main" id="{BED013D3-8CB1-7CC6-654A-A5E0DDF0A7B3}"/>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705C8AC8-C6F8-4EC9-B16F-BFB673A939E5}"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626761876"/>
      </p:ext>
    </p:extLst>
  </p:cSld>
  <p:clrMapOvr>
    <a:masterClrMapping/>
  </p:clrMapOvr>
  <p:transition>
    <p:pull/>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showMasterPhAnim="0" type="picTx" preserve="1">
  <p:cSld name="图片与标题">
    <p:spTree>
      <p:nvGrpSpPr>
        <p:cNvPr id="1" name=""/>
        <p:cNvGrpSpPr/>
        <p:nvPr/>
      </p:nvGrpSpPr>
      <p:grpSpPr>
        <a:xfrm>
          <a:off x="0" y="0"/>
          <a:ext cx="0" cy="0"/>
          <a:chOff x="0" y="0"/>
          <a:chExt cx="0" cy="0"/>
        </a:xfrm>
      </p:grpSpPr>
      <p:sp>
        <p:nvSpPr>
          <p:cNvPr id="5" name="WordArt 5">
            <a:extLst>
              <a:ext uri="{FF2B5EF4-FFF2-40B4-BE49-F238E27FC236}">
                <a16:creationId xmlns:a16="http://schemas.microsoft.com/office/drawing/2014/main" id="{1BBABF35-54F8-889F-B68C-DF379AA131FC}"/>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灯片编号占位符 4">
            <a:extLst>
              <a:ext uri="{FF2B5EF4-FFF2-40B4-BE49-F238E27FC236}">
                <a16:creationId xmlns:a16="http://schemas.microsoft.com/office/drawing/2014/main" id="{D6C147C5-E0B6-4B23-BF71-A8BA971DFD6F}"/>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23990E96-8F91-4CA2-B926-B25C20B4D062}"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595373116"/>
      </p:ext>
    </p:extLst>
  </p:cSld>
  <p:clrMapOvr>
    <a:masterClrMapping/>
  </p:clrMapOvr>
  <p:transition>
    <p:pull/>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showMasterPhAnim="0" type="vertTx" preserve="1">
  <p:cSld name="标题和竖排文字">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C921AC55-B459-D14D-CE2C-A8E152CDD700}"/>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3">
            <a:extLst>
              <a:ext uri="{FF2B5EF4-FFF2-40B4-BE49-F238E27FC236}">
                <a16:creationId xmlns:a16="http://schemas.microsoft.com/office/drawing/2014/main" id="{904A4F0C-5CA3-2949-D446-CB19D8DF1A68}"/>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36F076C2-7AE5-4258-A184-FC7F675D5071}"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4140534208"/>
      </p:ext>
    </p:extLst>
  </p:cSld>
  <p:clrMapOvr>
    <a:masterClrMapping/>
  </p:clrMapOvr>
  <p:transition>
    <p:pull/>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垂直排列标题与文本">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F6E2A248-D0A0-A966-7BAA-3139D65751BC}"/>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竖排标题 1"/>
          <p:cNvSpPr>
            <a:spLocks noGrp="1"/>
          </p:cNvSpPr>
          <p:nvPr>
            <p:ph type="title" orient="vert"/>
          </p:nvPr>
        </p:nvSpPr>
        <p:spPr>
          <a:xfrm>
            <a:off x="6948488" y="260350"/>
            <a:ext cx="2016125" cy="6149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00113" y="260350"/>
            <a:ext cx="5895975" cy="6149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3">
            <a:extLst>
              <a:ext uri="{FF2B5EF4-FFF2-40B4-BE49-F238E27FC236}">
                <a16:creationId xmlns:a16="http://schemas.microsoft.com/office/drawing/2014/main" id="{9B67A430-E031-60E2-5EC1-05EF334B425B}"/>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59288508-043A-4D54-B36B-F4024C6A0B42}"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1358270335"/>
      </p:ext>
    </p:extLst>
  </p:cSld>
  <p:clrMapOvr>
    <a:masterClrMapping/>
  </p:clrMapOvr>
  <p:transition>
    <p:pull/>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showMasterPhAnim="0" type="txOverObj" preserve="1">
  <p:cSld name="标题和文本在内容之上">
    <p:spTree>
      <p:nvGrpSpPr>
        <p:cNvPr id="1" name=""/>
        <p:cNvGrpSpPr/>
        <p:nvPr/>
      </p:nvGrpSpPr>
      <p:grpSpPr>
        <a:xfrm>
          <a:off x="0" y="0"/>
          <a:ext cx="0" cy="0"/>
          <a:chOff x="0" y="0"/>
          <a:chExt cx="0" cy="0"/>
        </a:xfrm>
      </p:grpSpPr>
      <p:sp>
        <p:nvSpPr>
          <p:cNvPr id="5" name="WordArt 5">
            <a:extLst>
              <a:ext uri="{FF2B5EF4-FFF2-40B4-BE49-F238E27FC236}">
                <a16:creationId xmlns:a16="http://schemas.microsoft.com/office/drawing/2014/main" id="{71C1BEC6-14F1-04D6-FD6A-9962C1C25CBF}"/>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1681163" y="260350"/>
            <a:ext cx="6635750" cy="1008063"/>
          </a:xfrm>
        </p:spPr>
        <p:txBody>
          <a:bodyPr/>
          <a:lstStyle/>
          <a:p>
            <a:r>
              <a:rPr lang="zh-CN" altLang="en-US"/>
              <a:t>单击此处编辑母版标题样式</a:t>
            </a:r>
          </a:p>
        </p:txBody>
      </p:sp>
      <p:sp>
        <p:nvSpPr>
          <p:cNvPr id="3" name="文本占位符 2"/>
          <p:cNvSpPr>
            <a:spLocks noGrp="1"/>
          </p:cNvSpPr>
          <p:nvPr>
            <p:ph type="body" sz="half" idx="1"/>
          </p:nvPr>
        </p:nvSpPr>
        <p:spPr>
          <a:xfrm>
            <a:off x="900113" y="1628775"/>
            <a:ext cx="8064500" cy="2314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900113" y="4095750"/>
            <a:ext cx="8064500" cy="2314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4">
            <a:extLst>
              <a:ext uri="{FF2B5EF4-FFF2-40B4-BE49-F238E27FC236}">
                <a16:creationId xmlns:a16="http://schemas.microsoft.com/office/drawing/2014/main" id="{4CD75B28-7594-62BF-E7AB-D3EEB5A0887B}"/>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DD7FC9BB-892A-47F1-9587-430550089D68}"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2020823423"/>
      </p:ext>
    </p:extLst>
  </p:cSld>
  <p:clrMapOvr>
    <a:masterClrMapping/>
  </p:clrMapOvr>
  <p:transition>
    <p:pull/>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sp>
        <p:nvSpPr>
          <p:cNvPr id="3" name="WordArt 5">
            <a:extLst>
              <a:ext uri="{FF2B5EF4-FFF2-40B4-BE49-F238E27FC236}">
                <a16:creationId xmlns:a16="http://schemas.microsoft.com/office/drawing/2014/main" id="{FE423C16-30D4-CF16-D6A2-743482E1FA48}"/>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内容占位符 1"/>
          <p:cNvSpPr>
            <a:spLocks noGrp="1"/>
          </p:cNvSpPr>
          <p:nvPr>
            <p:ph/>
          </p:nvPr>
        </p:nvSpPr>
        <p:spPr>
          <a:xfrm>
            <a:off x="900113" y="260350"/>
            <a:ext cx="8064500" cy="6149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2">
            <a:extLst>
              <a:ext uri="{FF2B5EF4-FFF2-40B4-BE49-F238E27FC236}">
                <a16:creationId xmlns:a16="http://schemas.microsoft.com/office/drawing/2014/main" id="{4D2AF122-C06B-2EA4-CF4B-B769318851F4}"/>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7A031DC2-DAC0-4172-BFFE-2957FC4B9CDF}"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2368595430"/>
      </p:ext>
    </p:extLst>
  </p:cSld>
  <p:clrMapOvr>
    <a:masterClrMapping/>
  </p:clrMapOvr>
  <p:transition>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lstStyle>
            <a:lvl1pPr>
              <a:defRPr/>
            </a:lvl1pPr>
          </a:lstStyle>
          <a:p>
            <a:r>
              <a:rPr lang="zh-CN" altLang="en-US"/>
              <a:t>单击此处编辑母版标题样式</a:t>
            </a:r>
            <a:endParaRPr lang="en-US"/>
          </a:p>
        </p:txBody>
      </p:sp>
      <p:sp>
        <p:nvSpPr>
          <p:cNvPr id="11" name="内容占位符 10"/>
          <p:cNvSpPr>
            <a:spLocks noGrp="1"/>
          </p:cNvSpPr>
          <p:nvPr>
            <p:ph sz="quarter" idx="2"/>
          </p:nvPr>
        </p:nvSpPr>
        <p:spPr>
          <a:xfrm>
            <a:off x="457200" y="2362200"/>
            <a:ext cx="3657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4371975" y="2362200"/>
            <a:ext cx="3657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zh-CN" altLang="en-US"/>
              <a:t>单击此处编辑母版文本样式</a:t>
            </a:r>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zh-CN" altLang="en-US"/>
              <a:t>单击此处编辑母版文本样式</a:t>
            </a:r>
          </a:p>
        </p:txBody>
      </p:sp>
      <p:sp>
        <p:nvSpPr>
          <p:cNvPr id="3" name="日期占位符 13">
            <a:extLst>
              <a:ext uri="{FF2B5EF4-FFF2-40B4-BE49-F238E27FC236}">
                <a16:creationId xmlns:a16="http://schemas.microsoft.com/office/drawing/2014/main" id="{EA267CCB-1BED-8413-3BCE-F8B01D589E8E}"/>
              </a:ext>
            </a:extLst>
          </p:cNvPr>
          <p:cNvSpPr>
            <a:spLocks noGrp="1"/>
          </p:cNvSpPr>
          <p:nvPr>
            <p:ph type="dt" sz="half" idx="10"/>
          </p:nvPr>
        </p:nvSpPr>
        <p:spPr/>
        <p:txBody>
          <a:bodyPr/>
          <a:lstStyle>
            <a:lvl1pPr>
              <a:defRPr/>
            </a:lvl1pPr>
          </a:lstStyle>
          <a:p>
            <a:pPr>
              <a:defRPr/>
            </a:pPr>
            <a:fld id="{DEF4734A-E885-43D7-9010-4AC3D147BF57}" type="datetime1">
              <a:rPr lang="zh-CN" altLang="en-US"/>
              <a:pPr>
                <a:defRPr/>
              </a:pPr>
              <a:t>2025/3/17</a:t>
            </a:fld>
            <a:endParaRPr lang="zh-CN" altLang="en-US"/>
          </a:p>
        </p:txBody>
      </p:sp>
      <p:sp>
        <p:nvSpPr>
          <p:cNvPr id="4" name="页脚占位符 2">
            <a:extLst>
              <a:ext uri="{FF2B5EF4-FFF2-40B4-BE49-F238E27FC236}">
                <a16:creationId xmlns:a16="http://schemas.microsoft.com/office/drawing/2014/main" id="{90F85E10-785E-73F2-49C3-9881CCE704C5}"/>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22">
            <a:extLst>
              <a:ext uri="{FF2B5EF4-FFF2-40B4-BE49-F238E27FC236}">
                <a16:creationId xmlns:a16="http://schemas.microsoft.com/office/drawing/2014/main" id="{D82C9B41-456B-1414-A567-E7AE91A597C6}"/>
              </a:ext>
            </a:extLst>
          </p:cNvPr>
          <p:cNvSpPr>
            <a:spLocks noGrp="1"/>
          </p:cNvSpPr>
          <p:nvPr>
            <p:ph type="sldNum" sz="quarter" idx="12"/>
          </p:nvPr>
        </p:nvSpPr>
        <p:spPr/>
        <p:txBody>
          <a:bodyPr/>
          <a:lstStyle>
            <a:lvl1pPr>
              <a:defRPr/>
            </a:lvl1pPr>
          </a:lstStyle>
          <a:p>
            <a:pPr>
              <a:defRPr/>
            </a:pPr>
            <a:fld id="{820BC962-63BE-4BE0-A1CC-D5CEEC3B2FCC}" type="slidenum">
              <a:rPr lang="zh-CN" altLang="en-US"/>
              <a:pPr>
                <a:defRPr/>
              </a:pPr>
              <a:t>‹#›</a:t>
            </a:fld>
            <a:endParaRPr lang="zh-CN" altLang="en-US"/>
          </a:p>
        </p:txBody>
      </p:sp>
    </p:spTree>
    <p:extLst>
      <p:ext uri="{BB962C8B-B14F-4D97-AF65-F5344CB8AC3E}">
        <p14:creationId xmlns:p14="http://schemas.microsoft.com/office/powerpoint/2010/main" val="4216028307"/>
      </p:ext>
    </p:extLst>
  </p:cSld>
  <p:clrMapOvr>
    <a:masterClrMapping/>
  </p:clrMapOvr>
  <p:transition>
    <p:pull/>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showMasterPhAnim="0" type="tbl" preserve="1">
  <p:cSld name="标题和表格">
    <p:spTree>
      <p:nvGrpSpPr>
        <p:cNvPr id="1" name=""/>
        <p:cNvGrpSpPr/>
        <p:nvPr/>
      </p:nvGrpSpPr>
      <p:grpSpPr>
        <a:xfrm>
          <a:off x="0" y="0"/>
          <a:ext cx="0" cy="0"/>
          <a:chOff x="0" y="0"/>
          <a:chExt cx="0" cy="0"/>
        </a:xfrm>
      </p:grpSpPr>
      <p:sp>
        <p:nvSpPr>
          <p:cNvPr id="4" name="WordArt 5">
            <a:extLst>
              <a:ext uri="{FF2B5EF4-FFF2-40B4-BE49-F238E27FC236}">
                <a16:creationId xmlns:a16="http://schemas.microsoft.com/office/drawing/2014/main" id="{D540E452-2CB1-5401-0C81-58E778A5E421}"/>
              </a:ext>
            </a:extLst>
          </p:cNvPr>
          <p:cNvSpPr>
            <a:spLocks noChangeArrowheads="1" noChangeShapeType="1" noTextEdit="1"/>
          </p:cNvSpPr>
          <p:nvPr/>
        </p:nvSpPr>
        <p:spPr bwMode="auto">
          <a:xfrm rot="21461558">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
        <p:nvSpPr>
          <p:cNvPr id="2" name="标题 1"/>
          <p:cNvSpPr>
            <a:spLocks noGrp="1"/>
          </p:cNvSpPr>
          <p:nvPr>
            <p:ph type="title"/>
          </p:nvPr>
        </p:nvSpPr>
        <p:spPr>
          <a:xfrm>
            <a:off x="1681163" y="260350"/>
            <a:ext cx="6635750" cy="1008063"/>
          </a:xfrm>
        </p:spPr>
        <p:txBody>
          <a:bodyPr/>
          <a:lstStyle/>
          <a:p>
            <a:r>
              <a:rPr lang="zh-CN" altLang="en-US"/>
              <a:t>单击此处编辑母版标题样式</a:t>
            </a:r>
          </a:p>
        </p:txBody>
      </p:sp>
      <p:sp>
        <p:nvSpPr>
          <p:cNvPr id="3" name="表格占位符 2"/>
          <p:cNvSpPr>
            <a:spLocks noGrp="1"/>
          </p:cNvSpPr>
          <p:nvPr>
            <p:ph type="tbl" idx="1"/>
          </p:nvPr>
        </p:nvSpPr>
        <p:spPr>
          <a:xfrm>
            <a:off x="900113" y="1628775"/>
            <a:ext cx="8064500" cy="4781550"/>
          </a:xfrm>
        </p:spPr>
        <p:txBody>
          <a:bodyPr/>
          <a:lstStyle/>
          <a:p>
            <a:pPr lvl="0"/>
            <a:endParaRPr lang="zh-CN" altLang="en-US" noProof="0"/>
          </a:p>
        </p:txBody>
      </p:sp>
      <p:sp>
        <p:nvSpPr>
          <p:cNvPr id="5" name="灯片编号占位符 3">
            <a:extLst>
              <a:ext uri="{FF2B5EF4-FFF2-40B4-BE49-F238E27FC236}">
                <a16:creationId xmlns:a16="http://schemas.microsoft.com/office/drawing/2014/main" id="{9976EBB9-ACDB-0687-E66B-2D64DECB6425}"/>
              </a:ext>
            </a:extLst>
          </p:cNvPr>
          <p:cNvSpPr>
            <a:spLocks noGrp="1"/>
          </p:cNvSpPr>
          <p:nvPr>
            <p:ph type="sldNum" sz="quarter" idx="10"/>
          </p:nvPr>
        </p:nvSpPr>
        <p:spPr/>
        <p:txBody>
          <a:bodyPr/>
          <a:lstStyle>
            <a:lvl1pPr>
              <a:defRPr>
                <a:latin typeface="Arial" panose="020B0604020202020204" pitchFamily="34" charset="0"/>
              </a:defRPr>
            </a:lvl1pPr>
          </a:lstStyle>
          <a:p>
            <a:pPr>
              <a:defRPr/>
            </a:pPr>
            <a:r>
              <a:rPr lang="zh-CN" altLang="en-US"/>
              <a:t>计算机组成原理  </a:t>
            </a:r>
            <a:fld id="{4F4BBEB5-87B4-4411-87AD-85E54763DE33}" type="slidenum">
              <a:rPr lang="zh-CN" altLang="en-US" b="1" smtClean="0">
                <a:ea typeface="宋体" panose="02010600030101010101" pitchFamily="2" charset="-122"/>
              </a:rPr>
              <a:pPr>
                <a:defRPr/>
              </a:pPr>
              <a:t>‹#›</a:t>
            </a:fld>
            <a:endParaRPr lang="en-US" altLang="zh-CN" b="1">
              <a:ea typeface="宋体" panose="02010600030101010101" pitchFamily="2" charset="-122"/>
            </a:endParaRPr>
          </a:p>
        </p:txBody>
      </p:sp>
    </p:spTree>
    <p:extLst>
      <p:ext uri="{BB962C8B-B14F-4D97-AF65-F5344CB8AC3E}">
        <p14:creationId xmlns:p14="http://schemas.microsoft.com/office/powerpoint/2010/main" val="2938147872"/>
      </p:ext>
    </p:extLst>
  </p:cSld>
  <p:clrMapOvr>
    <a:masterClrMapping/>
  </p:clrMapOvr>
  <p:transition>
    <p:pull/>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E6B74CAF-F955-3A7E-79E0-09E0811368EA}"/>
              </a:ext>
            </a:extLst>
          </p:cNvPr>
          <p:cNvSpPr txBox="1">
            <a:spLocks noChangeArrowheads="1"/>
          </p:cNvSpPr>
          <p:nvPr/>
        </p:nvSpPr>
        <p:spPr bwMode="auto">
          <a:xfrm>
            <a:off x="3462338" y="546100"/>
            <a:ext cx="2622550" cy="579438"/>
          </a:xfrm>
          <a:prstGeom prst="rect">
            <a:avLst/>
          </a:prstGeom>
          <a:noFill/>
          <a:ln w="9525">
            <a:noFill/>
            <a:miter lim="800000"/>
            <a:headEnd/>
            <a:tailEnd/>
          </a:ln>
          <a:effectLst/>
        </p:spPr>
        <p:txBody>
          <a:bodyPr wrap="none">
            <a:spAutoFit/>
          </a:bodyPr>
          <a:lstStyle/>
          <a:p>
            <a:pPr eaLnBrk="1" hangingPunct="1">
              <a:defRPr/>
            </a:pPr>
            <a:r>
              <a:rPr lang="zh-CN" altLang="en-US" sz="3200">
                <a:solidFill>
                  <a:srgbClr val="3366CC"/>
                </a:solidFill>
                <a:effectLst>
                  <a:outerShdw blurRad="38100" dist="38100" dir="2700000" algn="tl">
                    <a:srgbClr val="C0C0C0"/>
                  </a:outerShdw>
                </a:effectLst>
                <a:latin typeface="Times New Roman" pitchFamily="18" charset="0"/>
                <a:ea typeface="隶书" pitchFamily="49" charset="-122"/>
              </a:rPr>
              <a:t>浙江理工大学</a:t>
            </a:r>
          </a:p>
        </p:txBody>
      </p:sp>
      <p:sp>
        <p:nvSpPr>
          <p:cNvPr id="440322" name="Rectangle 2"/>
          <p:cNvSpPr>
            <a:spLocks noGrp="1" noChangeArrowheads="1"/>
          </p:cNvSpPr>
          <p:nvPr>
            <p:ph type="ctrTitle"/>
          </p:nvPr>
        </p:nvSpPr>
        <p:spPr>
          <a:xfrm>
            <a:off x="685800" y="2130425"/>
            <a:ext cx="7772400" cy="1470025"/>
          </a:xfrm>
          <a:ln w="9525">
            <a:noFill/>
          </a:ln>
        </p:spPr>
        <p:txBody>
          <a:bodyPr/>
          <a:lstStyle>
            <a:lvl1pPr>
              <a:defRPr sz="4800"/>
            </a:lvl1pPr>
          </a:lstStyle>
          <a:p>
            <a:r>
              <a:rPr lang="zh-CN" altLang="en-US"/>
              <a:t>单击此处编辑母版标题样式</a:t>
            </a:r>
          </a:p>
        </p:txBody>
      </p:sp>
      <p:sp>
        <p:nvSpPr>
          <p:cNvPr id="440323" name="Rectangle 3"/>
          <p:cNvSpPr>
            <a:spLocks noGrp="1" noChangeArrowheads="1"/>
          </p:cNvSpPr>
          <p:nvPr>
            <p:ph type="subTitle" idx="1"/>
          </p:nvPr>
        </p:nvSpPr>
        <p:spPr>
          <a:xfrm>
            <a:off x="1371600" y="3886200"/>
            <a:ext cx="6400800" cy="1752600"/>
          </a:xfrm>
          <a:noFill/>
        </p:spPr>
        <p:txBody>
          <a:bodyPr/>
          <a:lstStyle>
            <a:lvl1pPr marL="0" indent="0" algn="ctr">
              <a:buFont typeface="Arial" pitchFamily="34" charset="0"/>
              <a:buNone/>
              <a:defRPr/>
            </a:lvl1pPr>
          </a:lstStyle>
          <a:p>
            <a:r>
              <a:rPr lang="zh-CN" altLang="en-US"/>
              <a:t>单击此处编辑母版副标题样式</a:t>
            </a:r>
          </a:p>
        </p:txBody>
      </p:sp>
      <p:sp>
        <p:nvSpPr>
          <p:cNvPr id="3" name="Rectangle 4">
            <a:extLst>
              <a:ext uri="{FF2B5EF4-FFF2-40B4-BE49-F238E27FC236}">
                <a16:creationId xmlns:a16="http://schemas.microsoft.com/office/drawing/2014/main" id="{7E37CA70-1066-4E06-1AA4-A34172F93536}"/>
              </a:ext>
            </a:extLst>
          </p:cNvPr>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baseline="0">
                <a:solidFill>
                  <a:srgbClr val="000000"/>
                </a:solidFill>
                <a:latin typeface="Times New Roman" pitchFamily="18" charset="0"/>
                <a:ea typeface="+mn-ea"/>
              </a:defRPr>
            </a:lvl1pPr>
          </a:lstStyle>
          <a:p>
            <a:pPr>
              <a:defRPr/>
            </a:pPr>
            <a:fld id="{0059DBB0-DF02-4C53-B38E-CECC7D628D6D}" type="datetime1">
              <a:rPr lang="zh-CN" altLang="en-US"/>
              <a:pPr>
                <a:defRPr/>
              </a:pPr>
              <a:t>2025/3/17</a:t>
            </a:fld>
            <a:endParaRPr lang="en-US" altLang="zh-CN"/>
          </a:p>
        </p:txBody>
      </p:sp>
      <p:sp>
        <p:nvSpPr>
          <p:cNvPr id="4" name="Rectangle 5">
            <a:extLst>
              <a:ext uri="{FF2B5EF4-FFF2-40B4-BE49-F238E27FC236}">
                <a16:creationId xmlns:a16="http://schemas.microsoft.com/office/drawing/2014/main" id="{9853D0FC-C56E-93D5-DF2F-A95C42B4C490}"/>
              </a:ext>
            </a:extLst>
          </p:cNvPr>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baseline="0">
                <a:solidFill>
                  <a:srgbClr val="000000"/>
                </a:solidFill>
                <a:latin typeface="Times New Roman" pitchFamily="18" charset="0"/>
                <a:ea typeface="+mn-ea"/>
              </a:defRPr>
            </a:lvl1pPr>
          </a:lstStyle>
          <a:p>
            <a:pPr>
              <a:defRPr/>
            </a:pPr>
            <a:endParaRPr lang="en-US" altLang="zh-CN"/>
          </a:p>
        </p:txBody>
      </p:sp>
      <p:sp>
        <p:nvSpPr>
          <p:cNvPr id="5" name="Rectangle 6">
            <a:extLst>
              <a:ext uri="{FF2B5EF4-FFF2-40B4-BE49-F238E27FC236}">
                <a16:creationId xmlns:a16="http://schemas.microsoft.com/office/drawing/2014/main" id="{FE25C1A6-EBD6-0C23-A521-EE4E6C00D623}"/>
              </a:ext>
            </a:extLst>
          </p:cNvPr>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ctr" eaLnBrk="1" hangingPunct="1">
              <a:defRPr sz="2400" b="1" baseline="-25000" smtClean="0">
                <a:solidFill>
                  <a:srgbClr val="F6D89C"/>
                </a:solidFill>
                <a:latin typeface="Times New Roman" panose="02020603050405020304" pitchFamily="18" charset="0"/>
              </a:defRPr>
            </a:lvl1pPr>
          </a:lstStyle>
          <a:p>
            <a:pPr>
              <a:defRPr/>
            </a:pPr>
            <a:fld id="{44FC7741-14E4-4F16-9258-3098BE900CAB}" type="slidenum">
              <a:rPr lang="zh-CN" altLang="en-US"/>
              <a:pPr>
                <a:defRPr/>
              </a:pPr>
              <a:t>‹#›</a:t>
            </a:fld>
            <a:endParaRPr lang="en-US" altLang="zh-CN"/>
          </a:p>
        </p:txBody>
      </p:sp>
    </p:spTree>
    <p:extLst>
      <p:ext uri="{BB962C8B-B14F-4D97-AF65-F5344CB8AC3E}">
        <p14:creationId xmlns:p14="http://schemas.microsoft.com/office/powerpoint/2010/main" val="1095041625"/>
      </p:ext>
    </p:extLst>
  </p:cSld>
  <p:clrMapOvr>
    <a:masterClrMapping/>
  </p:clrMapOvr>
  <p:transition>
    <p:pull/>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42296169"/>
      </p:ext>
    </p:extLst>
  </p:cSld>
  <p:clrMapOvr>
    <a:masterClrMapping/>
  </p:clrMapOvr>
  <p:transition>
    <p:pull/>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100844996"/>
      </p:ext>
    </p:extLst>
  </p:cSld>
  <p:clrMapOvr>
    <a:masterClrMapping/>
  </p:clrMapOvr>
  <p:transition>
    <p:pull/>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00113" y="1628775"/>
            <a:ext cx="395605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08563" y="1628775"/>
            <a:ext cx="395605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8334112"/>
      </p:ext>
    </p:extLst>
  </p:cSld>
  <p:clrMapOvr>
    <a:masterClrMapping/>
  </p:clrMapOvr>
  <p:transition>
    <p:pull/>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22350509"/>
      </p:ext>
    </p:extLst>
  </p:cSld>
  <p:clrMapOvr>
    <a:masterClrMapping/>
  </p:clrMapOvr>
  <p:transition>
    <p:pull/>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49724579"/>
      </p:ext>
    </p:extLst>
  </p:cSld>
  <p:clrMapOvr>
    <a:masterClrMapping/>
  </p:clrMapOvr>
  <p:transition>
    <p:pull/>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704966"/>
      </p:ext>
    </p:extLst>
  </p:cSld>
  <p:clrMapOvr>
    <a:masterClrMapping/>
  </p:clrMapOvr>
  <p:transition>
    <p:pull/>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46782201"/>
      </p:ext>
    </p:extLst>
  </p:cSld>
  <p:clrMapOvr>
    <a:masterClrMapping/>
  </p:clrMapOvr>
  <p:transition>
    <p:pull/>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103228286"/>
      </p:ext>
    </p:extLst>
  </p:cSld>
  <p:clrMapOvr>
    <a:masterClrMapping/>
  </p:clrMapOvr>
  <p:transition>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5">
            <a:extLst>
              <a:ext uri="{FF2B5EF4-FFF2-40B4-BE49-F238E27FC236}">
                <a16:creationId xmlns:a16="http://schemas.microsoft.com/office/drawing/2014/main" id="{4028EEB0-DDBD-4381-63B2-FA9E7C241562}"/>
              </a:ext>
            </a:extLst>
          </p:cNvPr>
          <p:cNvSpPr>
            <a:spLocks noGrp="1"/>
          </p:cNvSpPr>
          <p:nvPr>
            <p:ph type="dt" sz="half" idx="10"/>
          </p:nvPr>
        </p:nvSpPr>
        <p:spPr/>
        <p:txBody>
          <a:bodyPr rtlCol="0"/>
          <a:lstStyle>
            <a:lvl1pPr>
              <a:defRPr/>
            </a:lvl1pPr>
          </a:lstStyle>
          <a:p>
            <a:pPr>
              <a:defRPr/>
            </a:pPr>
            <a:fld id="{B4838A44-0A38-4272-A3A6-E68BF46FF9D3}" type="datetime1">
              <a:rPr lang="zh-CN" altLang="en-US"/>
              <a:pPr>
                <a:defRPr/>
              </a:pPr>
              <a:t>2025/3/17</a:t>
            </a:fld>
            <a:endParaRPr lang="zh-CN" altLang="en-US"/>
          </a:p>
        </p:txBody>
      </p:sp>
      <p:sp>
        <p:nvSpPr>
          <p:cNvPr id="4" name="灯片编号占位符 6">
            <a:extLst>
              <a:ext uri="{FF2B5EF4-FFF2-40B4-BE49-F238E27FC236}">
                <a16:creationId xmlns:a16="http://schemas.microsoft.com/office/drawing/2014/main" id="{093903FD-6AE9-0E5F-F85F-12C7FD176C94}"/>
              </a:ext>
            </a:extLst>
          </p:cNvPr>
          <p:cNvSpPr>
            <a:spLocks noGrp="1"/>
          </p:cNvSpPr>
          <p:nvPr>
            <p:ph type="sldNum" sz="quarter" idx="11"/>
          </p:nvPr>
        </p:nvSpPr>
        <p:spPr/>
        <p:txBody>
          <a:bodyPr/>
          <a:lstStyle>
            <a:lvl1pPr>
              <a:defRPr smtClean="0"/>
            </a:lvl1pPr>
          </a:lstStyle>
          <a:p>
            <a:pPr>
              <a:defRPr/>
            </a:pPr>
            <a:fld id="{61591B6C-51A4-494A-B37D-7654874CC0C7}" type="slidenum">
              <a:rPr lang="zh-CN" altLang="en-US"/>
              <a:pPr>
                <a:defRPr/>
              </a:pPr>
              <a:t>‹#›</a:t>
            </a:fld>
            <a:endParaRPr lang="zh-CN" altLang="en-US"/>
          </a:p>
        </p:txBody>
      </p:sp>
      <p:sp>
        <p:nvSpPr>
          <p:cNvPr id="5" name="页脚占位符 7">
            <a:extLst>
              <a:ext uri="{FF2B5EF4-FFF2-40B4-BE49-F238E27FC236}">
                <a16:creationId xmlns:a16="http://schemas.microsoft.com/office/drawing/2014/main" id="{344533BA-33B3-DA51-798E-A3D64C78B869}"/>
              </a:ext>
            </a:extLst>
          </p:cNvPr>
          <p:cNvSpPr>
            <a:spLocks noGrp="1"/>
          </p:cNvSpPr>
          <p:nvPr>
            <p:ph type="ftr" sz="quarter" idx="12"/>
          </p:nvPr>
        </p:nvSpPr>
        <p:spPr/>
        <p:txBody>
          <a:bodyPr rtlCol="0"/>
          <a:lstStyle>
            <a:lvl1pPr>
              <a:defRPr/>
            </a:lvl1pPr>
          </a:lstStyle>
          <a:p>
            <a:pPr>
              <a:defRPr/>
            </a:pPr>
            <a:endParaRPr lang="zh-CN" altLang="en-US"/>
          </a:p>
        </p:txBody>
      </p:sp>
    </p:spTree>
    <p:extLst>
      <p:ext uri="{BB962C8B-B14F-4D97-AF65-F5344CB8AC3E}">
        <p14:creationId xmlns:p14="http://schemas.microsoft.com/office/powerpoint/2010/main" val="554546428"/>
      </p:ext>
    </p:extLst>
  </p:cSld>
  <p:clrMapOvr>
    <a:masterClrMapping/>
  </p:clrMapOvr>
  <p:transition>
    <p:pull/>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48547885"/>
      </p:ext>
    </p:extLst>
  </p:cSld>
  <p:clrMapOvr>
    <a:masterClrMapping/>
  </p:clrMapOvr>
  <p:transition>
    <p:pull/>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8488" y="260350"/>
            <a:ext cx="2016125" cy="6149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00113" y="260350"/>
            <a:ext cx="5895975" cy="6149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2362151"/>
      </p:ext>
    </p:extLst>
  </p:cSld>
  <p:clrMapOvr>
    <a:masterClrMapping/>
  </p:clrMapOvr>
  <p:transition>
    <p:pull/>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681163" y="260350"/>
            <a:ext cx="6635750" cy="1008063"/>
          </a:xfrm>
        </p:spPr>
        <p:txBody>
          <a:bodyPr/>
          <a:lstStyle/>
          <a:p>
            <a:r>
              <a:rPr lang="zh-CN" altLang="en-US"/>
              <a:t>单击此处编辑母版标题样式</a:t>
            </a:r>
          </a:p>
        </p:txBody>
      </p:sp>
      <p:sp>
        <p:nvSpPr>
          <p:cNvPr id="3" name="文本占位符 2"/>
          <p:cNvSpPr>
            <a:spLocks noGrp="1"/>
          </p:cNvSpPr>
          <p:nvPr>
            <p:ph type="body" sz="half" idx="1"/>
          </p:nvPr>
        </p:nvSpPr>
        <p:spPr>
          <a:xfrm>
            <a:off x="900113" y="1628775"/>
            <a:ext cx="8064500" cy="2314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900113" y="4095750"/>
            <a:ext cx="8064500" cy="2314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4143470"/>
      </p:ext>
    </p:extLst>
  </p:cSld>
  <p:clrMapOvr>
    <a:masterClrMapping/>
  </p:clrMapOvr>
  <p:transition>
    <p:pull/>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00113" y="260350"/>
            <a:ext cx="8064500" cy="6149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1212011"/>
      </p:ext>
    </p:extLst>
  </p:cSld>
  <p:clrMapOvr>
    <a:masterClrMapping/>
  </p:clrMapOvr>
  <p:transition>
    <p:pull/>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681163" y="260350"/>
            <a:ext cx="6635750" cy="1008063"/>
          </a:xfrm>
        </p:spPr>
        <p:txBody>
          <a:bodyPr/>
          <a:lstStyle/>
          <a:p>
            <a:r>
              <a:rPr lang="zh-CN" altLang="en-US"/>
              <a:t>单击此处编辑母版标题样式</a:t>
            </a:r>
          </a:p>
        </p:txBody>
      </p:sp>
      <p:sp>
        <p:nvSpPr>
          <p:cNvPr id="3" name="表格占位符 2"/>
          <p:cNvSpPr>
            <a:spLocks noGrp="1"/>
          </p:cNvSpPr>
          <p:nvPr>
            <p:ph type="tbl" idx="1"/>
          </p:nvPr>
        </p:nvSpPr>
        <p:spPr>
          <a:xfrm>
            <a:off x="900113" y="1628775"/>
            <a:ext cx="8064500" cy="4781550"/>
          </a:xfrm>
        </p:spPr>
        <p:txBody>
          <a:bodyPr/>
          <a:lstStyle/>
          <a:p>
            <a:pPr lvl="0"/>
            <a:endParaRPr lang="zh-CN" altLang="en-US" noProof="0"/>
          </a:p>
        </p:txBody>
      </p:sp>
    </p:spTree>
    <p:extLst>
      <p:ext uri="{BB962C8B-B14F-4D97-AF65-F5344CB8AC3E}">
        <p14:creationId xmlns:p14="http://schemas.microsoft.com/office/powerpoint/2010/main" val="3208999521"/>
      </p:ext>
    </p:extLst>
  </p:cSld>
  <p:clrMapOvr>
    <a:masterClrMapping/>
  </p:clrMapOvr>
  <p:transition>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a:extLst>
              <a:ext uri="{FF2B5EF4-FFF2-40B4-BE49-F238E27FC236}">
                <a16:creationId xmlns:a16="http://schemas.microsoft.com/office/drawing/2014/main" id="{97764A67-72E7-9370-D7D7-F174C30CED5D}"/>
              </a:ext>
            </a:extLst>
          </p:cNvPr>
          <p:cNvSpPr>
            <a:spLocks noGrp="1"/>
          </p:cNvSpPr>
          <p:nvPr>
            <p:ph type="dt" sz="half" idx="10"/>
          </p:nvPr>
        </p:nvSpPr>
        <p:spPr/>
        <p:txBody>
          <a:bodyPr/>
          <a:lstStyle>
            <a:lvl1pPr>
              <a:defRPr/>
            </a:lvl1pPr>
          </a:lstStyle>
          <a:p>
            <a:pPr>
              <a:defRPr/>
            </a:pPr>
            <a:fld id="{37DE7F90-F378-48E1-8896-E63D679BE85F}" type="datetime1">
              <a:rPr lang="zh-CN" altLang="en-US"/>
              <a:pPr>
                <a:defRPr/>
              </a:pPr>
              <a:t>2025/3/17</a:t>
            </a:fld>
            <a:endParaRPr lang="zh-CN" altLang="en-US"/>
          </a:p>
        </p:txBody>
      </p:sp>
      <p:sp>
        <p:nvSpPr>
          <p:cNvPr id="3" name="页脚占位符 2">
            <a:extLst>
              <a:ext uri="{FF2B5EF4-FFF2-40B4-BE49-F238E27FC236}">
                <a16:creationId xmlns:a16="http://schemas.microsoft.com/office/drawing/2014/main" id="{790DC9C3-5EA7-34F5-7097-C2A5CDB20741}"/>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22">
            <a:extLst>
              <a:ext uri="{FF2B5EF4-FFF2-40B4-BE49-F238E27FC236}">
                <a16:creationId xmlns:a16="http://schemas.microsoft.com/office/drawing/2014/main" id="{76B2F7DA-AB56-6FBD-3CEA-C7A947CCE790}"/>
              </a:ext>
            </a:extLst>
          </p:cNvPr>
          <p:cNvSpPr>
            <a:spLocks noGrp="1"/>
          </p:cNvSpPr>
          <p:nvPr>
            <p:ph type="sldNum" sz="quarter" idx="12"/>
          </p:nvPr>
        </p:nvSpPr>
        <p:spPr/>
        <p:txBody>
          <a:bodyPr/>
          <a:lstStyle>
            <a:lvl1pPr>
              <a:defRPr/>
            </a:lvl1pPr>
          </a:lstStyle>
          <a:p>
            <a:pPr>
              <a:defRPr/>
            </a:pPr>
            <a:fld id="{D472A3E6-0F99-4C79-82EA-66EF1E9AF240}" type="slidenum">
              <a:rPr lang="zh-CN" altLang="en-US"/>
              <a:pPr>
                <a:defRPr/>
              </a:pPr>
              <a:t>‹#›</a:t>
            </a:fld>
            <a:endParaRPr lang="zh-CN" altLang="en-US"/>
          </a:p>
        </p:txBody>
      </p:sp>
    </p:spTree>
    <p:extLst>
      <p:ext uri="{BB962C8B-B14F-4D97-AF65-F5344CB8AC3E}">
        <p14:creationId xmlns:p14="http://schemas.microsoft.com/office/powerpoint/2010/main" val="1412470843"/>
      </p:ext>
    </p:extLst>
  </p:cSld>
  <p:clrMapOvr>
    <a:masterClrMapping/>
  </p:clrMapOvr>
  <p:transition>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4" name="直接连接符 3">
            <a:extLst>
              <a:ext uri="{FF2B5EF4-FFF2-40B4-BE49-F238E27FC236}">
                <a16:creationId xmlns:a16="http://schemas.microsoft.com/office/drawing/2014/main" id="{B6F098CE-2220-2A62-E45E-C2C1092C1644}"/>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ea typeface="+mn-ea"/>
            </a:endParaRPr>
          </a:p>
        </p:txBody>
      </p:sp>
      <p:sp>
        <p:nvSpPr>
          <p:cNvPr id="5" name="直接连接符 4">
            <a:extLst>
              <a:ext uri="{FF2B5EF4-FFF2-40B4-BE49-F238E27FC236}">
                <a16:creationId xmlns:a16="http://schemas.microsoft.com/office/drawing/2014/main" id="{649F9548-3F57-90BE-54BE-D41D4F7A0411}"/>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ea typeface="+mn-ea"/>
            </a:endParaRPr>
          </a:p>
        </p:txBody>
      </p:sp>
      <p:sp>
        <p:nvSpPr>
          <p:cNvPr id="6" name="直接连接符 4">
            <a:extLst>
              <a:ext uri="{FF2B5EF4-FFF2-40B4-BE49-F238E27FC236}">
                <a16:creationId xmlns:a16="http://schemas.microsoft.com/office/drawing/2014/main" id="{CEA2057F-2985-D636-846F-E1884AD190F2}"/>
              </a:ext>
            </a:extLst>
          </p:cNvPr>
          <p:cNvSpPr>
            <a:spLocks noChangeShapeType="1"/>
          </p:cNvSpPr>
          <p:nvPr/>
        </p:nvSpPr>
        <p:spPr bwMode="auto">
          <a:xfrm>
            <a:off x="6192838"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5">
            <a:extLst>
              <a:ext uri="{FF2B5EF4-FFF2-40B4-BE49-F238E27FC236}">
                <a16:creationId xmlns:a16="http://schemas.microsoft.com/office/drawing/2014/main" id="{B53C8F92-7B22-E55E-8449-C07B90603B58}"/>
              </a:ext>
            </a:extLst>
          </p:cNvPr>
          <p:cNvSpPr>
            <a:spLocks noChangeShapeType="1"/>
          </p:cNvSpPr>
          <p:nvPr/>
        </p:nvSpPr>
        <p:spPr bwMode="auto">
          <a:xfrm>
            <a:off x="89916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a:extLst>
              <a:ext uri="{FF2B5EF4-FFF2-40B4-BE49-F238E27FC236}">
                <a16:creationId xmlns:a16="http://schemas.microsoft.com/office/drawing/2014/main" id="{738C4445-24D9-DB7D-845D-8C4CD90EAB34}"/>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直接连接符 12">
            <a:extLst>
              <a:ext uri="{FF2B5EF4-FFF2-40B4-BE49-F238E27FC236}">
                <a16:creationId xmlns:a16="http://schemas.microsoft.com/office/drawing/2014/main" id="{9A719BC0-B1F2-7B56-973D-4F40DA664925}"/>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椭圆 9">
            <a:extLst>
              <a:ext uri="{FF2B5EF4-FFF2-40B4-BE49-F238E27FC236}">
                <a16:creationId xmlns:a16="http://schemas.microsoft.com/office/drawing/2014/main" id="{F44FA817-7DDE-4D69-1742-966E8EA1B5F4}"/>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标题 1"/>
          <p:cNvSpPr>
            <a:spLocks noGrp="1"/>
          </p:cNvSpPr>
          <p:nvPr>
            <p:ph type="title"/>
          </p:nvPr>
        </p:nvSpPr>
        <p:spPr>
          <a:xfrm rot="5400000">
            <a:off x="3371850" y="3200400"/>
            <a:ext cx="6309360" cy="457200"/>
          </a:xfrm>
        </p:spPr>
        <p:txBody>
          <a:bodyPr/>
          <a:lstStyle>
            <a:lvl1pPr algn="l">
              <a:buNone/>
              <a:defRPr sz="2000" b="1" cap="small" baseline="0"/>
            </a:lvl1pPr>
          </a:lstStyle>
          <a:p>
            <a:r>
              <a:rPr lang="zh-CN" altLang="en-US"/>
              <a:t>单击此处编辑母版标题样式</a:t>
            </a:r>
            <a:endParaRPr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zh-CN" altLang="en-US"/>
              <a:t>单击此处编辑母版文本样式</a:t>
            </a:r>
          </a:p>
        </p:txBody>
      </p:sp>
      <p:sp>
        <p:nvSpPr>
          <p:cNvPr id="18" name="内容占位符 17"/>
          <p:cNvSpPr>
            <a:spLocks noGrp="1"/>
          </p:cNvSpPr>
          <p:nvPr>
            <p:ph sz="quarter" idx="1"/>
          </p:nvPr>
        </p:nvSpPr>
        <p:spPr>
          <a:xfrm>
            <a:off x="304800" y="274320"/>
            <a:ext cx="5638800" cy="632764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日期占位符 20">
            <a:extLst>
              <a:ext uri="{FF2B5EF4-FFF2-40B4-BE49-F238E27FC236}">
                <a16:creationId xmlns:a16="http://schemas.microsoft.com/office/drawing/2014/main" id="{01BE0F8E-73B0-A599-4AA5-15248B5E25A2}"/>
              </a:ext>
            </a:extLst>
          </p:cNvPr>
          <p:cNvSpPr>
            <a:spLocks noGrp="1"/>
          </p:cNvSpPr>
          <p:nvPr>
            <p:ph type="dt" sz="half" idx="10"/>
          </p:nvPr>
        </p:nvSpPr>
        <p:spPr/>
        <p:txBody>
          <a:bodyPr rtlCol="0"/>
          <a:lstStyle>
            <a:lvl1pPr>
              <a:defRPr/>
            </a:lvl1pPr>
          </a:lstStyle>
          <a:p>
            <a:pPr>
              <a:defRPr/>
            </a:pPr>
            <a:fld id="{A8E2DFB5-66B2-4793-AB0F-0610D3389D9D}" type="datetime1">
              <a:rPr lang="zh-CN" altLang="en-US"/>
              <a:pPr>
                <a:defRPr/>
              </a:pPr>
              <a:t>2025/3/17</a:t>
            </a:fld>
            <a:endParaRPr lang="zh-CN" altLang="en-US"/>
          </a:p>
        </p:txBody>
      </p:sp>
      <p:sp>
        <p:nvSpPr>
          <p:cNvPr id="12" name="灯片编号占位符 21">
            <a:extLst>
              <a:ext uri="{FF2B5EF4-FFF2-40B4-BE49-F238E27FC236}">
                <a16:creationId xmlns:a16="http://schemas.microsoft.com/office/drawing/2014/main" id="{8F7A23E2-6668-655F-2E85-324C1C0F0E62}"/>
              </a:ext>
            </a:extLst>
          </p:cNvPr>
          <p:cNvSpPr>
            <a:spLocks noGrp="1"/>
          </p:cNvSpPr>
          <p:nvPr>
            <p:ph type="sldNum" sz="quarter" idx="11"/>
          </p:nvPr>
        </p:nvSpPr>
        <p:spPr/>
        <p:txBody>
          <a:bodyPr/>
          <a:lstStyle>
            <a:lvl1pPr>
              <a:defRPr smtClean="0"/>
            </a:lvl1pPr>
          </a:lstStyle>
          <a:p>
            <a:pPr>
              <a:defRPr/>
            </a:pPr>
            <a:fld id="{20FCF28F-BFED-4076-B030-28CBCA54D316}" type="slidenum">
              <a:rPr lang="zh-CN" altLang="en-US"/>
              <a:pPr>
                <a:defRPr/>
              </a:pPr>
              <a:t>‹#›</a:t>
            </a:fld>
            <a:endParaRPr lang="zh-CN" altLang="en-US"/>
          </a:p>
        </p:txBody>
      </p:sp>
      <p:sp>
        <p:nvSpPr>
          <p:cNvPr id="13" name="页脚占位符 22">
            <a:extLst>
              <a:ext uri="{FF2B5EF4-FFF2-40B4-BE49-F238E27FC236}">
                <a16:creationId xmlns:a16="http://schemas.microsoft.com/office/drawing/2014/main" id="{D02A7233-043A-9968-1970-9438A805BB90}"/>
              </a:ext>
            </a:extLst>
          </p:cNvPr>
          <p:cNvSpPr>
            <a:spLocks noGrp="1"/>
          </p:cNvSpPr>
          <p:nvPr>
            <p:ph type="ftr" sz="quarter" idx="12"/>
          </p:nvPr>
        </p:nvSpPr>
        <p:spPr/>
        <p:txBody>
          <a:bodyPr rtlCol="0"/>
          <a:lstStyle>
            <a:lvl1pPr>
              <a:defRPr/>
            </a:lvl1pPr>
          </a:lstStyle>
          <a:p>
            <a:pPr>
              <a:defRPr/>
            </a:pPr>
            <a:endParaRPr lang="zh-CN" altLang="en-US"/>
          </a:p>
        </p:txBody>
      </p:sp>
    </p:spTree>
    <p:extLst>
      <p:ext uri="{BB962C8B-B14F-4D97-AF65-F5344CB8AC3E}">
        <p14:creationId xmlns:p14="http://schemas.microsoft.com/office/powerpoint/2010/main" val="1066674825"/>
      </p:ext>
    </p:extLst>
  </p:cSld>
  <p:clrMapOvr>
    <a:overrideClrMapping bg1="lt1" tx1="dk1" bg2="lt2" tx2="dk2" accent1="accent1" accent2="accent2" accent3="accent3" accent4="accent4" accent5="accent5" accent6="accent6" hlink="hlink" folHlink="folHlink"/>
  </p:clrMapOvr>
  <p:transition>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直接连接符 4">
            <a:extLst>
              <a:ext uri="{FF2B5EF4-FFF2-40B4-BE49-F238E27FC236}">
                <a16:creationId xmlns:a16="http://schemas.microsoft.com/office/drawing/2014/main" id="{724F0592-83AE-9AD0-D691-332D7E72D869}"/>
              </a:ext>
            </a:extLst>
          </p:cNvPr>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6" name="椭圆 5">
            <a:extLst>
              <a:ext uri="{FF2B5EF4-FFF2-40B4-BE49-F238E27FC236}">
                <a16:creationId xmlns:a16="http://schemas.microsoft.com/office/drawing/2014/main" id="{EAB32B89-33E9-2B5F-C199-A9F45B3355B7}"/>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直接连接符 4">
            <a:extLst>
              <a:ext uri="{FF2B5EF4-FFF2-40B4-BE49-F238E27FC236}">
                <a16:creationId xmlns:a16="http://schemas.microsoft.com/office/drawing/2014/main" id="{079E1B24-3102-5E3F-5072-05B4B33C191A}"/>
              </a:ext>
            </a:extLst>
          </p:cNvPr>
          <p:cNvSpPr>
            <a:spLocks noChangeShapeType="1"/>
          </p:cNvSpPr>
          <p:nvPr/>
        </p:nvSpPr>
        <p:spPr bwMode="auto">
          <a:xfrm>
            <a:off x="8991600" y="0"/>
            <a:ext cx="0" cy="6858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a:extLst>
              <a:ext uri="{FF2B5EF4-FFF2-40B4-BE49-F238E27FC236}">
                <a16:creationId xmlns:a16="http://schemas.microsoft.com/office/drawing/2014/main" id="{D4ADD588-501D-EE07-754B-F91F0AEBEAC6}"/>
              </a:ext>
            </a:extLst>
          </p:cNvPr>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直接连接符 7">
            <a:extLst>
              <a:ext uri="{FF2B5EF4-FFF2-40B4-BE49-F238E27FC236}">
                <a16:creationId xmlns:a16="http://schemas.microsoft.com/office/drawing/2014/main" id="{AB241454-803C-231F-4E0C-F774BB686279}"/>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9">
            <a:extLst>
              <a:ext uri="{FF2B5EF4-FFF2-40B4-BE49-F238E27FC236}">
                <a16:creationId xmlns:a16="http://schemas.microsoft.com/office/drawing/2014/main" id="{3A99E539-632F-9DE4-CF5F-83D36EF08219}"/>
              </a:ext>
            </a:extLst>
          </p:cNvPr>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ea typeface="+mn-ea"/>
            </a:endParaRPr>
          </a:p>
        </p:txBody>
      </p:sp>
      <p:sp>
        <p:nvSpPr>
          <p:cNvPr id="11" name="直接连接符 14">
            <a:extLst>
              <a:ext uri="{FF2B5EF4-FFF2-40B4-BE49-F238E27FC236}">
                <a16:creationId xmlns:a16="http://schemas.microsoft.com/office/drawing/2014/main" id="{8B7D6187-800F-0894-121D-E1E4612D1BA8}"/>
              </a:ext>
            </a:extLst>
          </p:cNvPr>
          <p:cNvSpPr>
            <a:spLocks noChangeShapeType="1"/>
          </p:cNvSpPr>
          <p:nvPr/>
        </p:nvSpPr>
        <p:spPr bwMode="auto">
          <a:xfrm>
            <a:off x="6192838"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标题 1"/>
          <p:cNvSpPr>
            <a:spLocks noGrp="1"/>
          </p:cNvSpPr>
          <p:nvPr>
            <p:ph type="title"/>
          </p:nvPr>
        </p:nvSpPr>
        <p:spPr>
          <a:xfrm rot="5400000">
            <a:off x="3350133" y="3200400"/>
            <a:ext cx="6309360" cy="457200"/>
          </a:xfrm>
        </p:spPr>
        <p:txBody>
          <a:bodyPr/>
          <a:lstStyle>
            <a:lvl1pPr algn="l">
              <a:buNone/>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zh-CN" altLang="en-US"/>
              <a:t>单击此处编辑母版文本样式</a:t>
            </a:r>
          </a:p>
        </p:txBody>
      </p:sp>
      <p:sp>
        <p:nvSpPr>
          <p:cNvPr id="12" name="日期占位符 16">
            <a:extLst>
              <a:ext uri="{FF2B5EF4-FFF2-40B4-BE49-F238E27FC236}">
                <a16:creationId xmlns:a16="http://schemas.microsoft.com/office/drawing/2014/main" id="{1DF884E3-19B2-A642-EACD-5F95695B8BF4}"/>
              </a:ext>
            </a:extLst>
          </p:cNvPr>
          <p:cNvSpPr>
            <a:spLocks noGrp="1"/>
          </p:cNvSpPr>
          <p:nvPr>
            <p:ph type="dt" sz="half" idx="10"/>
          </p:nvPr>
        </p:nvSpPr>
        <p:spPr/>
        <p:txBody>
          <a:bodyPr rtlCol="0"/>
          <a:lstStyle>
            <a:lvl1pPr>
              <a:defRPr/>
            </a:lvl1pPr>
          </a:lstStyle>
          <a:p>
            <a:pPr>
              <a:defRPr/>
            </a:pPr>
            <a:fld id="{85418C32-62D1-467B-A49D-A9B5BB566B6B}" type="datetime1">
              <a:rPr lang="zh-CN" altLang="en-US"/>
              <a:pPr>
                <a:defRPr/>
              </a:pPr>
              <a:t>2025/3/17</a:t>
            </a:fld>
            <a:endParaRPr lang="zh-CN" altLang="en-US"/>
          </a:p>
        </p:txBody>
      </p:sp>
      <p:sp>
        <p:nvSpPr>
          <p:cNvPr id="13" name="灯片编号占位符 17">
            <a:extLst>
              <a:ext uri="{FF2B5EF4-FFF2-40B4-BE49-F238E27FC236}">
                <a16:creationId xmlns:a16="http://schemas.microsoft.com/office/drawing/2014/main" id="{6336D55A-E153-6C41-8002-9223526CF109}"/>
              </a:ext>
            </a:extLst>
          </p:cNvPr>
          <p:cNvSpPr>
            <a:spLocks noGrp="1"/>
          </p:cNvSpPr>
          <p:nvPr>
            <p:ph type="sldNum" sz="quarter" idx="11"/>
          </p:nvPr>
        </p:nvSpPr>
        <p:spPr/>
        <p:txBody>
          <a:bodyPr/>
          <a:lstStyle>
            <a:lvl1pPr>
              <a:defRPr smtClean="0"/>
            </a:lvl1pPr>
          </a:lstStyle>
          <a:p>
            <a:pPr>
              <a:defRPr/>
            </a:pPr>
            <a:fld id="{5237D40C-1FE8-41ED-9C4A-D80995389852}" type="slidenum">
              <a:rPr lang="zh-CN" altLang="en-US"/>
              <a:pPr>
                <a:defRPr/>
              </a:pPr>
              <a:t>‹#›</a:t>
            </a:fld>
            <a:endParaRPr lang="zh-CN" altLang="en-US"/>
          </a:p>
        </p:txBody>
      </p:sp>
      <p:sp>
        <p:nvSpPr>
          <p:cNvPr id="14" name="页脚占位符 20">
            <a:extLst>
              <a:ext uri="{FF2B5EF4-FFF2-40B4-BE49-F238E27FC236}">
                <a16:creationId xmlns:a16="http://schemas.microsoft.com/office/drawing/2014/main" id="{4E664F47-8F98-188C-3E02-7FD8044F59DE}"/>
              </a:ext>
            </a:extLst>
          </p:cNvPr>
          <p:cNvSpPr>
            <a:spLocks noGrp="1"/>
          </p:cNvSpPr>
          <p:nvPr>
            <p:ph type="ftr" sz="quarter" idx="12"/>
          </p:nvPr>
        </p:nvSpPr>
        <p:spPr/>
        <p:txBody>
          <a:bodyPr rtlCol="0"/>
          <a:lstStyle>
            <a:lvl1pPr>
              <a:defRPr/>
            </a:lvl1pPr>
          </a:lstStyle>
          <a:p>
            <a:pPr>
              <a:defRPr/>
            </a:pPr>
            <a:endParaRPr lang="zh-CN" altLang="en-US"/>
          </a:p>
        </p:txBody>
      </p:sp>
    </p:spTree>
    <p:extLst>
      <p:ext uri="{BB962C8B-B14F-4D97-AF65-F5344CB8AC3E}">
        <p14:creationId xmlns:p14="http://schemas.microsoft.com/office/powerpoint/2010/main" val="3413477429"/>
      </p:ext>
    </p:extLst>
  </p:cSld>
  <p:clrMapOvr>
    <a:masterClrMapping/>
  </p:clrMapOvr>
  <p:transition>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2.jpe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直接连接符 15">
            <a:extLst>
              <a:ext uri="{FF2B5EF4-FFF2-40B4-BE49-F238E27FC236}">
                <a16:creationId xmlns:a16="http://schemas.microsoft.com/office/drawing/2014/main" id="{E0951611-A7EC-F739-C300-86C5D144156A}"/>
              </a:ext>
            </a:extLst>
          </p:cNvPr>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ea typeface="+mn-ea"/>
            </a:endParaRPr>
          </a:p>
        </p:txBody>
      </p:sp>
      <p:sp>
        <p:nvSpPr>
          <p:cNvPr id="22" name="标题占位符 21">
            <a:extLst>
              <a:ext uri="{FF2B5EF4-FFF2-40B4-BE49-F238E27FC236}">
                <a16:creationId xmlns:a16="http://schemas.microsoft.com/office/drawing/2014/main" id="{A346B9AB-0E1A-63D2-7772-5FB262C04CD3}"/>
              </a:ext>
            </a:extLst>
          </p:cNvPr>
          <p:cNvSpPr>
            <a:spLocks noGrp="1"/>
          </p:cNvSpPr>
          <p:nvPr>
            <p:ph type="title"/>
          </p:nvPr>
        </p:nvSpPr>
        <p:spPr>
          <a:xfrm>
            <a:off x="457200" y="274638"/>
            <a:ext cx="7467600" cy="1143000"/>
          </a:xfrm>
          <a:prstGeom prst="rect">
            <a:avLst/>
          </a:prstGeom>
        </p:spPr>
        <p:txBody>
          <a:bodyPr vert="horz" anchor="b">
            <a:normAutofit/>
          </a:bodyPr>
          <a:lstStyle/>
          <a:p>
            <a:r>
              <a:rPr lang="zh-CN" altLang="en-US" dirty="0"/>
              <a:t>单击此处编辑母版标题样式</a:t>
            </a:r>
            <a:endParaRPr lang="en-US" dirty="0"/>
          </a:p>
        </p:txBody>
      </p:sp>
      <p:sp>
        <p:nvSpPr>
          <p:cNvPr id="1028" name="文本占位符 12">
            <a:extLst>
              <a:ext uri="{FF2B5EF4-FFF2-40B4-BE49-F238E27FC236}">
                <a16:creationId xmlns:a16="http://schemas.microsoft.com/office/drawing/2014/main" id="{9878C700-55B5-8F95-3D86-0C6851D39CC2}"/>
              </a:ext>
            </a:extLst>
          </p:cNvPr>
          <p:cNvSpPr>
            <a:spLocks noGrp="1"/>
          </p:cNvSpPr>
          <p:nvPr>
            <p:ph type="body" idx="1"/>
          </p:nvPr>
        </p:nvSpPr>
        <p:spPr bwMode="auto">
          <a:xfrm>
            <a:off x="457200" y="1600200"/>
            <a:ext cx="74676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4" name="日期占位符 13">
            <a:extLst>
              <a:ext uri="{FF2B5EF4-FFF2-40B4-BE49-F238E27FC236}">
                <a16:creationId xmlns:a16="http://schemas.microsoft.com/office/drawing/2014/main" id="{893F21C4-18DE-BA78-7715-9D301EA8DCEA}"/>
              </a:ext>
            </a:extLst>
          </p:cNvPr>
          <p:cNvSpPr>
            <a:spLocks noGrp="1"/>
          </p:cNvSpPr>
          <p:nvPr>
            <p:ph type="dt" sz="half" idx="2"/>
          </p:nvPr>
        </p:nvSpPr>
        <p:spPr>
          <a:xfrm rot="5400000">
            <a:off x="7589045" y="1081881"/>
            <a:ext cx="2011362" cy="384175"/>
          </a:xfrm>
          <a:prstGeom prst="rect">
            <a:avLst/>
          </a:prstGeom>
        </p:spPr>
        <p:txBody>
          <a:bodyPr vert="horz" anchor="ctr" anchorCtr="0"/>
          <a:lstStyle>
            <a:lvl1pPr algn="r" eaLnBrk="1" fontAlgn="auto" latinLnBrk="0" hangingPunct="1">
              <a:spcBef>
                <a:spcPts val="0"/>
              </a:spcBef>
              <a:spcAft>
                <a:spcPts val="0"/>
              </a:spcAft>
              <a:defRPr kumimoji="0" sz="1200">
                <a:solidFill>
                  <a:schemeClr val="tx2"/>
                </a:solidFill>
                <a:latin typeface="+mn-lt"/>
                <a:ea typeface="+mn-ea"/>
              </a:defRPr>
            </a:lvl1pPr>
          </a:lstStyle>
          <a:p>
            <a:pPr>
              <a:defRPr/>
            </a:pPr>
            <a:fld id="{0E885808-6FF6-457E-BE4E-09F91F25F0D7}" type="datetime1">
              <a:rPr lang="zh-CN" altLang="en-US"/>
              <a:pPr>
                <a:defRPr/>
              </a:pPr>
              <a:t>2025/3/17</a:t>
            </a:fld>
            <a:endParaRPr lang="zh-CN" altLang="en-US"/>
          </a:p>
        </p:txBody>
      </p:sp>
      <p:sp>
        <p:nvSpPr>
          <p:cNvPr id="3" name="页脚占位符 2">
            <a:extLst>
              <a:ext uri="{FF2B5EF4-FFF2-40B4-BE49-F238E27FC236}">
                <a16:creationId xmlns:a16="http://schemas.microsoft.com/office/drawing/2014/main" id="{480803E1-DC24-BD2C-3845-F5E916410A68}"/>
              </a:ext>
            </a:extLst>
          </p:cNvPr>
          <p:cNvSpPr>
            <a:spLocks noGrp="1"/>
          </p:cNvSpPr>
          <p:nvPr>
            <p:ph type="ftr" sz="quarter" idx="3"/>
          </p:nvPr>
        </p:nvSpPr>
        <p:spPr>
          <a:xfrm rot="5400000">
            <a:off x="6989763" y="3736975"/>
            <a:ext cx="3200400" cy="365125"/>
          </a:xfrm>
          <a:prstGeom prst="rect">
            <a:avLst/>
          </a:prstGeom>
        </p:spPr>
        <p:txBody>
          <a:bodyPr vert="horz" anchor="ctr" anchorCtr="0"/>
          <a:lstStyle>
            <a:lvl1pPr algn="l" eaLnBrk="1" fontAlgn="auto" latinLnBrk="0" hangingPunct="1">
              <a:spcBef>
                <a:spcPts val="0"/>
              </a:spcBef>
              <a:spcAft>
                <a:spcPts val="0"/>
              </a:spcAft>
              <a:defRPr kumimoji="0" sz="1200">
                <a:solidFill>
                  <a:schemeClr val="tx2"/>
                </a:solidFill>
                <a:latin typeface="+mn-lt"/>
                <a:ea typeface="+mn-ea"/>
              </a:defRPr>
            </a:lvl1pPr>
          </a:lstStyle>
          <a:p>
            <a:pPr>
              <a:defRPr/>
            </a:pPr>
            <a:endParaRPr lang="zh-CN" altLang="en-US"/>
          </a:p>
        </p:txBody>
      </p:sp>
      <p:sp>
        <p:nvSpPr>
          <p:cNvPr id="7" name="直接连接符 6">
            <a:extLst>
              <a:ext uri="{FF2B5EF4-FFF2-40B4-BE49-F238E27FC236}">
                <a16:creationId xmlns:a16="http://schemas.microsoft.com/office/drawing/2014/main" id="{9A29CC31-9020-4A49-0FEE-205948B44B13}"/>
              </a:ext>
            </a:extLst>
          </p:cNvPr>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ea typeface="+mn-ea"/>
            </a:endParaRPr>
          </a:p>
        </p:txBody>
      </p:sp>
      <p:sp>
        <p:nvSpPr>
          <p:cNvPr id="1032" name="直接连接符 8">
            <a:extLst>
              <a:ext uri="{FF2B5EF4-FFF2-40B4-BE49-F238E27FC236}">
                <a16:creationId xmlns:a16="http://schemas.microsoft.com/office/drawing/2014/main" id="{32C08EBE-4051-CC5C-0037-21BA1224CAA9}"/>
              </a:ext>
            </a:extLst>
          </p:cNvPr>
          <p:cNvSpPr>
            <a:spLocks noChangeShapeType="1"/>
          </p:cNvSpPr>
          <p:nvPr/>
        </p:nvSpPr>
        <p:spPr bwMode="auto">
          <a:xfrm>
            <a:off x="89916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矩形 9">
            <a:extLst>
              <a:ext uri="{FF2B5EF4-FFF2-40B4-BE49-F238E27FC236}">
                <a16:creationId xmlns:a16="http://schemas.microsoft.com/office/drawing/2014/main" id="{42191429-B326-D3B4-2AB5-6FEF71D0EF82}"/>
              </a:ext>
            </a:extLst>
          </p:cNvPr>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4" name="直接连接符 10">
            <a:extLst>
              <a:ext uri="{FF2B5EF4-FFF2-40B4-BE49-F238E27FC236}">
                <a16:creationId xmlns:a16="http://schemas.microsoft.com/office/drawing/2014/main" id="{E820044D-8DFB-456C-60CD-30E46C16BC3D}"/>
              </a:ext>
            </a:extLst>
          </p:cNvPr>
          <p:cNvSpPr>
            <a:spLocks noChangeShapeType="1"/>
          </p:cNvSpPr>
          <p:nvPr/>
        </p:nvSpPr>
        <p:spPr bwMode="auto">
          <a:xfrm>
            <a:off x="89154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椭圆 11">
            <a:extLst>
              <a:ext uri="{FF2B5EF4-FFF2-40B4-BE49-F238E27FC236}">
                <a16:creationId xmlns:a16="http://schemas.microsoft.com/office/drawing/2014/main" id="{024F2F86-8D9B-F8D8-B0D4-79048E093F4A}"/>
              </a:ext>
            </a:extLst>
          </p:cNvPr>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灯片编号占位符 22">
            <a:extLst>
              <a:ext uri="{FF2B5EF4-FFF2-40B4-BE49-F238E27FC236}">
                <a16:creationId xmlns:a16="http://schemas.microsoft.com/office/drawing/2014/main" id="{58DA0729-F3C6-DF71-D0BA-354A81FF425E}"/>
              </a:ext>
            </a:extLst>
          </p:cNvPr>
          <p:cNvSpPr>
            <a:spLocks noGrp="1"/>
          </p:cNvSpPr>
          <p:nvPr>
            <p:ph type="sldNum" sz="quarter" idx="4"/>
          </p:nvPr>
        </p:nvSpPr>
        <p:spPr>
          <a:xfrm>
            <a:off x="8129588" y="5734050"/>
            <a:ext cx="609600" cy="52070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smtClean="0">
                <a:solidFill>
                  <a:srgbClr val="FFFFFF"/>
                </a:solidFill>
                <a:latin typeface="Century Schoolbook" panose="02040604050505020304" pitchFamily="18" charset="0"/>
              </a:defRPr>
            </a:lvl1pPr>
          </a:lstStyle>
          <a:p>
            <a:pPr>
              <a:defRPr/>
            </a:pPr>
            <a:fld id="{3DA3E466-CD22-4492-B838-7CFB66FEFE9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09" r:id="rId4"/>
    <p:sldLayoutId id="2147484010" r:id="rId5"/>
    <p:sldLayoutId id="2147484040" r:id="rId6"/>
    <p:sldLayoutId id="2147484011" r:id="rId7"/>
    <p:sldLayoutId id="2147484041" r:id="rId8"/>
    <p:sldLayoutId id="2147484042" r:id="rId9"/>
    <p:sldLayoutId id="2147484012" r:id="rId10"/>
    <p:sldLayoutId id="2147484013" r:id="rId11"/>
  </p:sldLayoutIdLst>
  <p:transition>
    <p:pull/>
  </p:transition>
  <p:hf hdr="0" ftr="0" dt="0"/>
  <p:txStyles>
    <p:titleStyle>
      <a:lvl1pPr algn="l" rtl="0" eaLnBrk="0" fontAlgn="base" hangingPunct="0">
        <a:spcBef>
          <a:spcPct val="0"/>
        </a:spcBef>
        <a:spcAft>
          <a:spcPct val="0"/>
        </a:spcAft>
        <a:defRPr sz="3000" b="1" kern="1200" cap="small">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Century Schoolbook" panose="02040604050505020304" pitchFamily="18" charset="0"/>
          <a:ea typeface="华文楷体" panose="02010600040101010101" pitchFamily="2" charset="-122"/>
        </a:defRPr>
      </a:lvl2pPr>
      <a:lvl3pPr algn="l" rtl="0" eaLnBrk="0" fontAlgn="base" hangingPunct="0">
        <a:spcBef>
          <a:spcPct val="0"/>
        </a:spcBef>
        <a:spcAft>
          <a:spcPct val="0"/>
        </a:spcAft>
        <a:defRPr sz="3000" b="1">
          <a:solidFill>
            <a:schemeClr val="tx2"/>
          </a:solidFill>
          <a:latin typeface="Century Schoolbook" panose="02040604050505020304" pitchFamily="18" charset="0"/>
          <a:ea typeface="华文楷体" panose="02010600040101010101" pitchFamily="2" charset="-122"/>
        </a:defRPr>
      </a:lvl3pPr>
      <a:lvl4pPr algn="l" rtl="0" eaLnBrk="0" fontAlgn="base" hangingPunct="0">
        <a:spcBef>
          <a:spcPct val="0"/>
        </a:spcBef>
        <a:spcAft>
          <a:spcPct val="0"/>
        </a:spcAft>
        <a:defRPr sz="3000" b="1">
          <a:solidFill>
            <a:schemeClr val="tx2"/>
          </a:solidFill>
          <a:latin typeface="Century Schoolbook" panose="02040604050505020304" pitchFamily="18" charset="0"/>
          <a:ea typeface="华文楷体" panose="02010600040101010101" pitchFamily="2" charset="-122"/>
        </a:defRPr>
      </a:lvl4pPr>
      <a:lvl5pPr algn="l" rtl="0" eaLnBrk="0" fontAlgn="base" hangingPunct="0">
        <a:spcBef>
          <a:spcPct val="0"/>
        </a:spcBef>
        <a:spcAft>
          <a:spcPct val="0"/>
        </a:spcAft>
        <a:defRPr sz="3000" b="1">
          <a:solidFill>
            <a:schemeClr val="tx2"/>
          </a:solidFill>
          <a:latin typeface="Century Schoolbook" panose="02040604050505020304" pitchFamily="18" charset="0"/>
          <a:ea typeface="华文楷体" panose="02010600040101010101" pitchFamily="2" charset="-122"/>
        </a:defRPr>
      </a:lvl5pPr>
      <a:lvl6pPr marL="457200" algn="l" rtl="0" fontAlgn="base">
        <a:spcBef>
          <a:spcPct val="0"/>
        </a:spcBef>
        <a:spcAft>
          <a:spcPct val="0"/>
        </a:spcAft>
        <a:defRPr sz="3000" b="1">
          <a:solidFill>
            <a:schemeClr val="tx2"/>
          </a:solidFill>
          <a:latin typeface="Century Schoolbook" panose="02040604050505020304" pitchFamily="18" charset="0"/>
          <a:ea typeface="华文楷体" panose="02010600040101010101" pitchFamily="2" charset="-122"/>
        </a:defRPr>
      </a:lvl6pPr>
      <a:lvl7pPr marL="914400" algn="l" rtl="0" fontAlgn="base">
        <a:spcBef>
          <a:spcPct val="0"/>
        </a:spcBef>
        <a:spcAft>
          <a:spcPct val="0"/>
        </a:spcAft>
        <a:defRPr sz="3000" b="1">
          <a:solidFill>
            <a:schemeClr val="tx2"/>
          </a:solidFill>
          <a:latin typeface="Century Schoolbook" panose="02040604050505020304" pitchFamily="18" charset="0"/>
          <a:ea typeface="华文楷体" panose="02010600040101010101" pitchFamily="2" charset="-122"/>
        </a:defRPr>
      </a:lvl7pPr>
      <a:lvl8pPr marL="1371600" algn="l" rtl="0" fontAlgn="base">
        <a:spcBef>
          <a:spcPct val="0"/>
        </a:spcBef>
        <a:spcAft>
          <a:spcPct val="0"/>
        </a:spcAft>
        <a:defRPr sz="3000" b="1">
          <a:solidFill>
            <a:schemeClr val="tx2"/>
          </a:solidFill>
          <a:latin typeface="Century Schoolbook" panose="02040604050505020304" pitchFamily="18" charset="0"/>
          <a:ea typeface="华文楷体" panose="02010600040101010101" pitchFamily="2" charset="-122"/>
        </a:defRPr>
      </a:lvl8pPr>
      <a:lvl9pPr marL="1828800" algn="l" rtl="0" fontAlgn="base">
        <a:spcBef>
          <a:spcPct val="0"/>
        </a:spcBef>
        <a:spcAft>
          <a:spcPct val="0"/>
        </a:spcAft>
        <a:defRPr sz="3000" b="1">
          <a:solidFill>
            <a:schemeClr val="tx2"/>
          </a:solidFill>
          <a:latin typeface="Century Schoolbook" panose="02040604050505020304" pitchFamily="18" charset="0"/>
          <a:ea typeface="华文楷体" panose="02010600040101010101" pitchFamily="2" charset="-122"/>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b="1"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b="1"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A2355B"/>
        </a:buClr>
        <a:buSzPct val="60000"/>
        <a:buFont typeface="Wingdings" panose="05000000000000000000" pitchFamily="2" charset="2"/>
        <a:buChar char=""/>
        <a:defRPr b="1"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D8AFB9"/>
        </a:buClr>
        <a:buSzPct val="60000"/>
        <a:buFont typeface="Wingdings" panose="05000000000000000000" pitchFamily="2" charset="2"/>
        <a:buChar char=""/>
        <a:defRPr b="1"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D2B8DA"/>
        </a:buClr>
        <a:buSzPct val="68000"/>
        <a:buFont typeface="Wingdings 2" panose="05020102010507070707" pitchFamily="18" charset="2"/>
        <a:buChar char=""/>
        <a:defRPr sz="1600" b="1"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1B940C1-37D4-477E-990D-44FB33107202}"/>
              </a:ext>
            </a:extLst>
          </p:cNvPr>
          <p:cNvSpPr>
            <a:spLocks noChangeArrowheads="1"/>
          </p:cNvSpPr>
          <p:nvPr/>
        </p:nvSpPr>
        <p:spPr bwMode="auto">
          <a:xfrm>
            <a:off x="5334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800000"/>
                </a:solidFill>
                <a:latin typeface="Times New Roman" panose="02020603050405020304" pitchFamily="18" charset="0"/>
              </a:rPr>
              <a:t>单击此处编辑母版标题样式</a:t>
            </a:r>
          </a:p>
        </p:txBody>
      </p:sp>
      <p:sp>
        <p:nvSpPr>
          <p:cNvPr id="2051" name="Rectangle 3">
            <a:extLst>
              <a:ext uri="{FF2B5EF4-FFF2-40B4-BE49-F238E27FC236}">
                <a16:creationId xmlns:a16="http://schemas.microsoft.com/office/drawing/2014/main" id="{FC4F209E-33B6-0D7B-697D-150DF01DD072}"/>
              </a:ext>
            </a:extLst>
          </p:cNvPr>
          <p:cNvSpPr>
            <a:spLocks noChangeArrowheads="1"/>
          </p:cNvSpPr>
          <p:nvPr/>
        </p:nvSpPr>
        <p:spPr bwMode="auto">
          <a:xfrm>
            <a:off x="457200" y="25146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2800" b="1">
                <a:solidFill>
                  <a:srgbClr val="000000"/>
                </a:solidFill>
                <a:latin typeface="Times New Roman" panose="02020603050405020304" pitchFamily="18" charset="0"/>
              </a:rPr>
              <a:t>单击此处编辑母版副标题样式</a:t>
            </a:r>
          </a:p>
        </p:txBody>
      </p:sp>
    </p:spTree>
  </p:cSld>
  <p:clrMap bg1="lt1" tx1="dk1" bg2="lt2" tx2="dk2" accent1="accent1" accent2="accent2" accent3="accent3" accent4="accent4" accent5="accent5" accent6="accent6" hlink="hlink" folHlink="folHlink"/>
  <p:sldLayoutIdLst>
    <p:sldLayoutId id="214748404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transition>
    <p:pull/>
  </p:transition>
  <p:hf hdr="0" ftr="0" dt="0"/>
  <p:txStyles>
    <p:title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itchFamily="18" charset="0"/>
          <a:ea typeface="宋体" pitchFamily="2" charset="-122"/>
        </a:defRPr>
      </a:lvl2pPr>
      <a:lvl3pPr algn="l" rtl="0" eaLnBrk="0" fontAlgn="base" hangingPunct="0">
        <a:spcBef>
          <a:spcPct val="0"/>
        </a:spcBef>
        <a:spcAft>
          <a:spcPct val="0"/>
        </a:spcAft>
        <a:defRPr sz="3200" b="1">
          <a:solidFill>
            <a:srgbClr val="800000"/>
          </a:solidFill>
          <a:latin typeface="Times New Roman" pitchFamily="18" charset="0"/>
          <a:ea typeface="宋体" pitchFamily="2" charset="-122"/>
        </a:defRPr>
      </a:lvl3pPr>
      <a:lvl4pPr algn="l" rtl="0" eaLnBrk="0" fontAlgn="base" hangingPunct="0">
        <a:spcBef>
          <a:spcPct val="0"/>
        </a:spcBef>
        <a:spcAft>
          <a:spcPct val="0"/>
        </a:spcAft>
        <a:defRPr sz="3200" b="1">
          <a:solidFill>
            <a:srgbClr val="800000"/>
          </a:solidFill>
          <a:latin typeface="Times New Roman" pitchFamily="18" charset="0"/>
          <a:ea typeface="宋体" pitchFamily="2" charset="-122"/>
        </a:defRPr>
      </a:lvl4pPr>
      <a:lvl5pPr algn="l" rtl="0" eaLnBrk="0" fontAlgn="base" hangingPunct="0">
        <a:spcBef>
          <a:spcPct val="0"/>
        </a:spcBef>
        <a:spcAft>
          <a:spcPct val="0"/>
        </a:spcAft>
        <a:defRPr sz="3200" b="1">
          <a:solidFill>
            <a:srgbClr val="800000"/>
          </a:solidFill>
          <a:latin typeface="Times New Roman" pitchFamily="18" charset="0"/>
          <a:ea typeface="宋体" pitchFamily="2" charset="-122"/>
        </a:defRPr>
      </a:lvl5pPr>
      <a:lvl6pPr marL="457200" algn="l" rtl="0" fontAlgn="base">
        <a:spcBef>
          <a:spcPct val="0"/>
        </a:spcBef>
        <a:spcAft>
          <a:spcPct val="0"/>
        </a:spcAft>
        <a:defRPr sz="3200" b="1">
          <a:solidFill>
            <a:srgbClr val="800000"/>
          </a:solidFill>
          <a:latin typeface="Times New Roman" pitchFamily="18" charset="0"/>
          <a:ea typeface="宋体" pitchFamily="2" charset="-122"/>
        </a:defRPr>
      </a:lvl6pPr>
      <a:lvl7pPr marL="914400" algn="l" rtl="0" fontAlgn="base">
        <a:spcBef>
          <a:spcPct val="0"/>
        </a:spcBef>
        <a:spcAft>
          <a:spcPct val="0"/>
        </a:spcAft>
        <a:defRPr sz="3200" b="1">
          <a:solidFill>
            <a:srgbClr val="800000"/>
          </a:solidFill>
          <a:latin typeface="Times New Roman" pitchFamily="18" charset="0"/>
          <a:ea typeface="宋体" pitchFamily="2" charset="-122"/>
        </a:defRPr>
      </a:lvl7pPr>
      <a:lvl8pPr marL="1371600" algn="l" rtl="0" fontAlgn="base">
        <a:spcBef>
          <a:spcPct val="0"/>
        </a:spcBef>
        <a:spcAft>
          <a:spcPct val="0"/>
        </a:spcAft>
        <a:defRPr sz="3200" b="1">
          <a:solidFill>
            <a:srgbClr val="800000"/>
          </a:solidFill>
          <a:latin typeface="Times New Roman" pitchFamily="18" charset="0"/>
          <a:ea typeface="宋体" pitchFamily="2" charset="-122"/>
        </a:defRPr>
      </a:lvl8pPr>
      <a:lvl9pPr marL="1828800" algn="l" rtl="0" fontAlgn="base">
        <a:spcBef>
          <a:spcPct val="0"/>
        </a:spcBef>
        <a:spcAft>
          <a:spcPct val="0"/>
        </a:spcAft>
        <a:defRPr sz="3200" b="1">
          <a:solidFill>
            <a:srgbClr val="800000"/>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39298" name="Rectangle 2">
            <a:extLst>
              <a:ext uri="{FF2B5EF4-FFF2-40B4-BE49-F238E27FC236}">
                <a16:creationId xmlns:a16="http://schemas.microsoft.com/office/drawing/2014/main" id="{249E1640-EB79-514A-44BC-96C6DACBC624}"/>
              </a:ext>
            </a:extLst>
          </p:cNvPr>
          <p:cNvSpPr>
            <a:spLocks noGrp="1" noChangeArrowheads="1"/>
          </p:cNvSpPr>
          <p:nvPr>
            <p:ph type="title"/>
          </p:nvPr>
        </p:nvSpPr>
        <p:spPr bwMode="auto">
          <a:xfrm>
            <a:off x="1681163" y="260350"/>
            <a:ext cx="6635750" cy="1008063"/>
          </a:xfrm>
          <a:prstGeom prst="rect">
            <a:avLst/>
          </a:prstGeom>
          <a:noFill/>
          <a:ln w="6350">
            <a:solidFill>
              <a:srgbClr val="FF0000"/>
            </a:solid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39299" name="Rectangle 3">
            <a:extLst>
              <a:ext uri="{FF2B5EF4-FFF2-40B4-BE49-F238E27FC236}">
                <a16:creationId xmlns:a16="http://schemas.microsoft.com/office/drawing/2014/main" id="{DEFD7D20-1DF7-7825-9CEB-93262F085BF2}"/>
              </a:ext>
            </a:extLst>
          </p:cNvPr>
          <p:cNvSpPr>
            <a:spLocks noGrp="1" noChangeArrowheads="1"/>
          </p:cNvSpPr>
          <p:nvPr>
            <p:ph type="body" idx="1"/>
          </p:nvPr>
        </p:nvSpPr>
        <p:spPr bwMode="auto">
          <a:xfrm>
            <a:off x="900113" y="1628775"/>
            <a:ext cx="8064500" cy="4781550"/>
          </a:xfrm>
          <a:prstGeom prst="rect">
            <a:avLst/>
          </a:prstGeom>
          <a:solidFill>
            <a:srgbClr val="333333">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39300" name="Rectangle 4">
            <a:extLst>
              <a:ext uri="{FF2B5EF4-FFF2-40B4-BE49-F238E27FC236}">
                <a16:creationId xmlns:a16="http://schemas.microsoft.com/office/drawing/2014/main" id="{E49A1D91-E025-0588-EA1D-3E234514448F}"/>
              </a:ext>
            </a:extLst>
          </p:cNvPr>
          <p:cNvSpPr>
            <a:spLocks noGrp="1" noChangeArrowheads="1"/>
          </p:cNvSpPr>
          <p:nvPr>
            <p:ph type="sldNum" sz="quarter" idx="4"/>
          </p:nvPr>
        </p:nvSpPr>
        <p:spPr bwMode="auto">
          <a:xfrm>
            <a:off x="6975475" y="648176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FCF600"/>
                </a:solidFill>
                <a:latin typeface="Times New Roman" panose="02020603050405020304" pitchFamily="18" charset="0"/>
                <a:ea typeface="楷体_GB2312" pitchFamily="49" charset="-122"/>
              </a:defRPr>
            </a:lvl1pPr>
          </a:lstStyle>
          <a:p>
            <a:pPr>
              <a:defRPr/>
            </a:pPr>
            <a:r>
              <a:rPr lang="zh-CN" altLang="en-US"/>
              <a:t>计算机组成原理  </a:t>
            </a:r>
            <a:fld id="{C5B9DCCF-E6F9-42A5-B85E-C701ECEBD359}" type="slidenum">
              <a:rPr lang="zh-CN" altLang="en-US" b="1" smtClean="0"/>
              <a:pPr>
                <a:defRPr/>
              </a:pPr>
              <a:t>‹#›</a:t>
            </a:fld>
            <a:endParaRPr lang="en-US" altLang="zh-CN" b="1"/>
          </a:p>
        </p:txBody>
      </p:sp>
      <p:sp>
        <p:nvSpPr>
          <p:cNvPr id="3077" name="WordArt 5">
            <a:extLst>
              <a:ext uri="{FF2B5EF4-FFF2-40B4-BE49-F238E27FC236}">
                <a16:creationId xmlns:a16="http://schemas.microsoft.com/office/drawing/2014/main" id="{5A6BC29A-14CE-B3A9-671A-33C442DA74BE}"/>
              </a:ext>
            </a:extLst>
          </p:cNvPr>
          <p:cNvSpPr>
            <a:spLocks noChangeArrowheads="1" noChangeShapeType="1" noTextEdit="1"/>
          </p:cNvSpPr>
          <p:nvPr/>
        </p:nvSpPr>
        <p:spPr bwMode="auto">
          <a:xfrm rot="-138442">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Tree>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Lst>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39298"/>
                                        </p:tgtEl>
                                        <p:attrNameLst>
                                          <p:attrName>ppt_x</p:attrName>
                                          <p:attrName>ppt_y</p:attrName>
                                        </p:attrNameLst>
                                      </p:cBhvr>
                                    </p:animMotion>
                                    <p:animRot by="1500000">
                                      <p:cBhvr>
                                        <p:cTn id="7" dur="125" fill="hold">
                                          <p:stCondLst>
                                            <p:cond delay="0"/>
                                          </p:stCondLst>
                                        </p:cTn>
                                        <p:tgtEl>
                                          <p:spTgt spid="439298"/>
                                        </p:tgtEl>
                                        <p:attrNameLst>
                                          <p:attrName>r</p:attrName>
                                        </p:attrNameLst>
                                      </p:cBhvr>
                                    </p:animRot>
                                    <p:animRot by="-1500000">
                                      <p:cBhvr>
                                        <p:cTn id="8" dur="125" fill="hold">
                                          <p:stCondLst>
                                            <p:cond delay="125"/>
                                          </p:stCondLst>
                                        </p:cTn>
                                        <p:tgtEl>
                                          <p:spTgt spid="439298"/>
                                        </p:tgtEl>
                                        <p:attrNameLst>
                                          <p:attrName>r</p:attrName>
                                        </p:attrNameLst>
                                      </p:cBhvr>
                                    </p:animRot>
                                    <p:animRot by="-1500000">
                                      <p:cBhvr>
                                        <p:cTn id="9" dur="125" fill="hold">
                                          <p:stCondLst>
                                            <p:cond delay="250"/>
                                          </p:stCondLst>
                                        </p:cTn>
                                        <p:tgtEl>
                                          <p:spTgt spid="439298"/>
                                        </p:tgtEl>
                                        <p:attrNameLst>
                                          <p:attrName>r</p:attrName>
                                        </p:attrNameLst>
                                      </p:cBhvr>
                                    </p:animRot>
                                    <p:animRot by="1500000">
                                      <p:cBhvr>
                                        <p:cTn id="10" dur="125" fill="hold">
                                          <p:stCondLst>
                                            <p:cond delay="375"/>
                                          </p:stCondLst>
                                        </p:cTn>
                                        <p:tgtEl>
                                          <p:spTgt spid="439298"/>
                                        </p:tgtEl>
                                        <p:attrNameLst>
                                          <p:attrName>r</p:attrName>
                                        </p:attrNameLst>
                                      </p:cBhvr>
                                    </p:animRot>
                                  </p:childTnLst>
                                </p:cTn>
                              </p:par>
                              <p:par>
                                <p:cTn id="11" presetID="2" presetClass="entr" presetSubtype="4" fill="hold" nodeType="withEffect">
                                  <p:stCondLst>
                                    <p:cond delay="0"/>
                                  </p:stCondLst>
                                  <p:childTnLst>
                                    <p:set>
                                      <p:cBhvr>
                                        <p:cTn id="12" dur="1" fill="hold">
                                          <p:stCondLst>
                                            <p:cond delay="0"/>
                                          </p:stCondLst>
                                        </p:cTn>
                                        <p:tgtEl>
                                          <p:spTgt spid="439300"/>
                                        </p:tgtEl>
                                        <p:attrNameLst>
                                          <p:attrName>style.visibility</p:attrName>
                                        </p:attrNameLst>
                                      </p:cBhvr>
                                      <p:to>
                                        <p:strVal val="visible"/>
                                      </p:to>
                                    </p:set>
                                    <p:anim calcmode="lin" valueType="num">
                                      <p:cBhvr additive="base">
                                        <p:cTn id="13" dur="1000" fill="hold"/>
                                        <p:tgtEl>
                                          <p:spTgt spid="439300"/>
                                        </p:tgtEl>
                                        <p:attrNameLst>
                                          <p:attrName>ppt_x</p:attrName>
                                        </p:attrNameLst>
                                      </p:cBhvr>
                                      <p:tavLst>
                                        <p:tav tm="0">
                                          <p:val>
                                            <p:strVal val="#ppt_x"/>
                                          </p:val>
                                        </p:tav>
                                        <p:tav tm="100000">
                                          <p:val>
                                            <p:strVal val="#ppt_x"/>
                                          </p:val>
                                        </p:tav>
                                      </p:tavLst>
                                    </p:anim>
                                    <p:anim calcmode="lin" valueType="num">
                                      <p:cBhvr additive="base">
                                        <p:cTn id="14" dur="1000" fill="hold"/>
                                        <p:tgtEl>
                                          <p:spTgt spid="43930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4" presetClass="entr" presetSubtype="0" fill="hold" nodeType="clickEffect">
                                  <p:stCondLst>
                                    <p:cond delay="0"/>
                                  </p:stCondLst>
                                  <p:childTnLst>
                                    <p:set>
                                      <p:cBhvr>
                                        <p:cTn id="18" dur="1" fill="hold">
                                          <p:stCondLst>
                                            <p:cond delay="0"/>
                                          </p:stCondLst>
                                        </p:cTn>
                                        <p:tgtEl>
                                          <p:spTgt spid="439299">
                                            <p:txEl>
                                              <p:pRg st="0" end="0"/>
                                            </p:txEl>
                                          </p:spTgt>
                                        </p:tgtEl>
                                        <p:attrNameLst>
                                          <p:attrName>style.visibility</p:attrName>
                                        </p:attrNameLst>
                                      </p:cBhvr>
                                      <p:to>
                                        <p:strVal val="visible"/>
                                      </p:to>
                                    </p:set>
                                    <p:anim to="" calcmode="lin" valueType="num">
                                      <p:cBhvr>
                                        <p:cTn id="19" dur="1" fill="hold"/>
                                        <p:tgtEl>
                                          <p:spTgt spid="439299">
                                            <p:txEl>
                                              <p:pRg st="0" end="0"/>
                                            </p:txEl>
                                          </p:spTgt>
                                        </p:tgtEl>
                                        <p:attrNameLst>
                                          <p:attrName/>
                                        </p:attrNameLst>
                                      </p:cBhvr>
                                    </p:anim>
                                  </p:childTnLst>
                                  <p:subTnLst>
                                    <p:animClr clrSpc="rgb" dir="cw">
                                      <p:cBhvr override="childStyle">
                                        <p:cTn dur="1" fill="hold" display="0" masterRel="nextClick" afterEffect="1"/>
                                        <p:tgtEl>
                                          <p:spTgt spid="439299">
                                            <p:txEl>
                                              <p:pRg st="0" end="0"/>
                                            </p:txEl>
                                          </p:spTgt>
                                        </p:tgtEl>
                                        <p:attrNameLst>
                                          <p:attrName>ppt_c</p:attrName>
                                        </p:attrNameLst>
                                      </p:cBhvr>
                                      <p:to>
                                        <a:srgbClr val="FF9966"/>
                                      </p:to>
                                    </p:animClr>
                                  </p:subTnLst>
                                </p:cTn>
                              </p:par>
                            </p:childTnLst>
                          </p:cTn>
                        </p:par>
                      </p:childTnLst>
                    </p:cTn>
                  </p:par>
                  <p:par>
                    <p:cTn id="20" fill="hold" nodeType="clickPar">
                      <p:stCondLst>
                        <p:cond delay="indefinite"/>
                      </p:stCondLst>
                      <p:childTnLst>
                        <p:par>
                          <p:cTn id="21" fill="hold" nodeType="withGroup">
                            <p:stCondLst>
                              <p:cond delay="0"/>
                            </p:stCondLst>
                            <p:childTnLst>
                              <p:par>
                                <p:cTn id="22" presetID="24" presetClass="entr" presetSubtype="0" fill="hold" nodeType="clickEffect">
                                  <p:stCondLst>
                                    <p:cond delay="0"/>
                                  </p:stCondLst>
                                  <p:childTnLst>
                                    <p:set>
                                      <p:cBhvr>
                                        <p:cTn id="23" dur="1" fill="hold">
                                          <p:stCondLst>
                                            <p:cond delay="0"/>
                                          </p:stCondLst>
                                        </p:cTn>
                                        <p:tgtEl>
                                          <p:spTgt spid="439299">
                                            <p:txEl>
                                              <p:pRg st="1" end="1"/>
                                            </p:txEl>
                                          </p:spTgt>
                                        </p:tgtEl>
                                        <p:attrNameLst>
                                          <p:attrName>style.visibility</p:attrName>
                                        </p:attrNameLst>
                                      </p:cBhvr>
                                      <p:to>
                                        <p:strVal val="visible"/>
                                      </p:to>
                                    </p:set>
                                    <p:anim to="" calcmode="lin" valueType="num">
                                      <p:cBhvr>
                                        <p:cTn id="24" dur="1" fill="hold"/>
                                        <p:tgtEl>
                                          <p:spTgt spid="439299">
                                            <p:txEl>
                                              <p:pRg st="1" end="1"/>
                                            </p:txEl>
                                          </p:spTgt>
                                        </p:tgtEl>
                                        <p:attrNameLst>
                                          <p:attrName/>
                                        </p:attrNameLst>
                                      </p:cBhvr>
                                    </p:anim>
                                  </p:childTnLst>
                                  <p:subTnLst>
                                    <p:animClr clrSpc="rgb" dir="cw">
                                      <p:cBhvr override="childStyle">
                                        <p:cTn dur="1" fill="hold" display="0" masterRel="nextClick" afterEffect="1"/>
                                        <p:tgtEl>
                                          <p:spTgt spid="439299">
                                            <p:txEl>
                                              <p:pRg st="1" end="1"/>
                                            </p:txEl>
                                          </p:spTgt>
                                        </p:tgtEl>
                                        <p:attrNameLst>
                                          <p:attrName>ppt_c</p:attrName>
                                        </p:attrNameLst>
                                      </p:cBhvr>
                                      <p:to>
                                        <a:srgbClr val="EBE600"/>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24" presetClass="entr" presetSubtype="0" fill="hold" nodeType="clickEffect">
                                  <p:stCondLst>
                                    <p:cond delay="0"/>
                                  </p:stCondLst>
                                  <p:childTnLst>
                                    <p:set>
                                      <p:cBhvr>
                                        <p:cTn id="28" dur="1" fill="hold">
                                          <p:stCondLst>
                                            <p:cond delay="0"/>
                                          </p:stCondLst>
                                        </p:cTn>
                                        <p:tgtEl>
                                          <p:spTgt spid="439299">
                                            <p:txEl>
                                              <p:pRg st="2" end="2"/>
                                            </p:txEl>
                                          </p:spTgt>
                                        </p:tgtEl>
                                        <p:attrNameLst>
                                          <p:attrName>style.visibility</p:attrName>
                                        </p:attrNameLst>
                                      </p:cBhvr>
                                      <p:to>
                                        <p:strVal val="visible"/>
                                      </p:to>
                                    </p:set>
                                    <p:anim to="" calcmode="lin" valueType="num">
                                      <p:cBhvr>
                                        <p:cTn id="29" dur="1" fill="hold"/>
                                        <p:tgtEl>
                                          <p:spTgt spid="439299">
                                            <p:txEl>
                                              <p:pRg st="2" end="2"/>
                                            </p:txEl>
                                          </p:spTgt>
                                        </p:tgtEl>
                                        <p:attrNameLst>
                                          <p:attrName/>
                                        </p:attrNameLst>
                                      </p:cBhvr>
                                    </p:anim>
                                  </p:childTnLst>
                                  <p:subTnLst>
                                    <p:animClr clrSpc="rgb" dir="cw">
                                      <p:cBhvr override="childStyle">
                                        <p:cTn dur="1" fill="hold" display="0" masterRel="nextClick" afterEffect="1"/>
                                        <p:tgtEl>
                                          <p:spTgt spid="439299">
                                            <p:txEl>
                                              <p:pRg st="2" end="2"/>
                                            </p:txEl>
                                          </p:spTgt>
                                        </p:tgtEl>
                                        <p:attrNameLst>
                                          <p:attrName>ppt_c</p:attrName>
                                        </p:attrNameLst>
                                      </p:cBhvr>
                                      <p:to>
                                        <a:srgbClr val="FFA3A3"/>
                                      </p:to>
                                    </p:animClr>
                                  </p:subTnLst>
                                </p:cTn>
                              </p:par>
                              <p:par>
                                <p:cTn id="30" presetID="24" presetClass="entr" presetSubtype="0" fill="hold" nodeType="withEffect">
                                  <p:stCondLst>
                                    <p:cond delay="0"/>
                                  </p:stCondLst>
                                  <p:childTnLst>
                                    <p:set>
                                      <p:cBhvr>
                                        <p:cTn id="31" dur="1" fill="hold">
                                          <p:stCondLst>
                                            <p:cond delay="0"/>
                                          </p:stCondLst>
                                        </p:cTn>
                                        <p:tgtEl>
                                          <p:spTgt spid="439299">
                                            <p:txEl>
                                              <p:pRg st="3" end="3"/>
                                            </p:txEl>
                                          </p:spTgt>
                                        </p:tgtEl>
                                        <p:attrNameLst>
                                          <p:attrName>style.visibility</p:attrName>
                                        </p:attrNameLst>
                                      </p:cBhvr>
                                      <p:to>
                                        <p:strVal val="visible"/>
                                      </p:to>
                                    </p:set>
                                    <p:anim to="" calcmode="lin" valueType="num">
                                      <p:cBhvr>
                                        <p:cTn id="32" dur="1" fill="hold"/>
                                        <p:tgtEl>
                                          <p:spTgt spid="439299">
                                            <p:txEl>
                                              <p:pRg st="3" end="3"/>
                                            </p:txEl>
                                          </p:spTgt>
                                        </p:tgtEl>
                                        <p:attrNameLst>
                                          <p:attrName/>
                                        </p:attrNameLst>
                                      </p:cBhvr>
                                    </p:anim>
                                  </p:childTnLst>
                                </p:cTn>
                              </p:par>
                              <p:par>
                                <p:cTn id="33" presetID="24" presetClass="entr" presetSubtype="0" fill="hold" nodeType="withEffect">
                                  <p:stCondLst>
                                    <p:cond delay="0"/>
                                  </p:stCondLst>
                                  <p:childTnLst>
                                    <p:set>
                                      <p:cBhvr>
                                        <p:cTn id="34" dur="1" fill="hold">
                                          <p:stCondLst>
                                            <p:cond delay="0"/>
                                          </p:stCondLst>
                                        </p:cTn>
                                        <p:tgtEl>
                                          <p:spTgt spid="439299">
                                            <p:txEl>
                                              <p:pRg st="4" end="4"/>
                                            </p:txEl>
                                          </p:spTgt>
                                        </p:tgtEl>
                                        <p:attrNameLst>
                                          <p:attrName>style.visibility</p:attrName>
                                        </p:attrNameLst>
                                      </p:cBhvr>
                                      <p:to>
                                        <p:strVal val="visible"/>
                                      </p:to>
                                    </p:set>
                                    <p:anim to="" calcmode="lin" valueType="num">
                                      <p:cBhvr>
                                        <p:cTn id="35" dur="1" fill="hold"/>
                                        <p:tgtEl>
                                          <p:spTgt spid="439299">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8" grpId="0" animBg="1"/>
      <p:bldP spid="439299" grpId="0" build="p" bldLvl="2">
        <p:tmplLst>
          <p:tmpl lvl="1">
            <p:tnLst>
              <p:par>
                <p:cTn presetID="24" presetClass="entr" presetSubtype="0" fill="hold" nodeType="click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subTnLst>
                    <p:animClr clrSpc="rgb" dir="cw">
                      <p:cBhvr override="childStyle">
                        <p:cTn dur="1" fill="hold" display="0" masterRel="nextClick" afterEffect="1"/>
                        <p:tgtEl>
                          <p:spTgt spid="439299"/>
                        </p:tgtEl>
                        <p:attrNameLst>
                          <p:attrName>ppt_c</p:attrName>
                        </p:attrNameLst>
                      </p:cBhvr>
                      <p:to>
                        <a:srgbClr val="FF9966"/>
                      </p:to>
                    </p:animClr>
                  </p:subTnLst>
                </p:cTn>
              </p:par>
            </p:tnLst>
          </p:tmpl>
          <p:tmpl lvl="2">
            <p:tnLst>
              <p:par>
                <p:cTn presetID="24" presetClass="entr" presetSubtype="0" fill="hold" nodeType="click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subTnLst>
                    <p:animClr clrSpc="rgb" dir="cw">
                      <p:cBhvr override="childStyle">
                        <p:cTn dur="1" fill="hold" display="0" masterRel="nextClick" afterEffect="1"/>
                        <p:tgtEl>
                          <p:spTgt spid="439299"/>
                        </p:tgtEl>
                        <p:attrNameLst>
                          <p:attrName>ppt_c</p:attrName>
                        </p:attrNameLst>
                      </p:cBhvr>
                      <p:to>
                        <a:srgbClr val="EBE600"/>
                      </p:to>
                    </p:animClr>
                  </p:subTnLst>
                </p:cTn>
              </p:par>
            </p:tnLst>
          </p:tmpl>
          <p:tmpl lvl="3">
            <p:tnLst>
              <p:par>
                <p:cTn presetID="24" presetClass="entr" presetSubtype="0" fill="hold" nodeType="click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subTnLst>
                    <p:animClr clrSpc="rgb" dir="cw">
                      <p:cBhvr override="childStyle">
                        <p:cTn dur="1" fill="hold" display="0" masterRel="nextClick" afterEffect="1"/>
                        <p:tgtEl>
                          <p:spTgt spid="439299"/>
                        </p:tgtEl>
                        <p:attrNameLst>
                          <p:attrName>ppt_c</p:attrName>
                        </p:attrNameLst>
                      </p:cBhvr>
                      <p:to>
                        <a:srgbClr val="FFA3A3"/>
                      </p:to>
                    </p:animClr>
                  </p:subTnLst>
                </p:cTn>
              </p:par>
            </p:tnLst>
          </p:tmpl>
          <p:tmpl lvl="4">
            <p:tnLst>
              <p:par>
                <p:cTn presetID="24" presetClass="entr" presetSubtype="0" fill="hold" nodeType="with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cTn>
              </p:par>
            </p:tnLst>
          </p:tmpl>
          <p:tmpl lvl="5">
            <p:tnLst>
              <p:par>
                <p:cTn presetID="24" presetClass="entr" presetSubtype="0" fill="hold" nodeType="with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cTn>
              </p:par>
            </p:tnLst>
          </p:tmpl>
        </p:tmplLst>
      </p:bldP>
      <p:bldP spid="439300" grpId="0"/>
    </p:bldLst>
  </p:timing>
  <p:hf hdr="0" ftr="0" dt="0"/>
  <p:txStyles>
    <p:titleStyle>
      <a:lvl1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2pPr>
      <a:lvl3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3pPr>
      <a:lvl4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4pPr>
      <a:lvl5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5pPr>
      <a:lvl6pPr marL="4572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6pPr>
      <a:lvl7pPr marL="9144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7pPr>
      <a:lvl8pPr marL="13716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8pPr>
      <a:lvl9pPr marL="18288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9pPr>
    </p:titleStyle>
    <p:bodyStyle>
      <a:lvl1pPr marL="342900" indent="-342900" algn="l" rtl="0" eaLnBrk="0" fontAlgn="base" hangingPunct="0">
        <a:spcBef>
          <a:spcPct val="50000"/>
        </a:spcBef>
        <a:spcAft>
          <a:spcPct val="0"/>
        </a:spcAft>
        <a:buClr>
          <a:srgbClr val="FE2040"/>
        </a:buClr>
        <a:buSzPct val="90000"/>
        <a:buFont typeface="Arial" panose="020B0604020202020204" pitchFamily="34" charset="0"/>
        <a:buChar char="☺"/>
        <a:defRPr sz="3200" b="1">
          <a:solidFill>
            <a:schemeClr val="bg1"/>
          </a:solidFill>
          <a:latin typeface="+mn-lt"/>
          <a:ea typeface="+mn-ea"/>
          <a:cs typeface="+mn-cs"/>
        </a:defRPr>
      </a:lvl1pPr>
      <a:lvl2pPr marL="742950" indent="-285750" algn="l" rtl="0" eaLnBrk="0" fontAlgn="base" hangingPunct="0">
        <a:spcBef>
          <a:spcPct val="20000"/>
        </a:spcBef>
        <a:spcAft>
          <a:spcPct val="0"/>
        </a:spcAft>
        <a:buClr>
          <a:srgbClr val="FE2040"/>
        </a:buClr>
        <a:buSzPct val="80000"/>
        <a:buFont typeface="Arial" panose="020B0604020202020204" pitchFamily="34" charset="0"/>
        <a:buChar char="☻"/>
        <a:defRPr sz="2800">
          <a:solidFill>
            <a:schemeClr val="bg1"/>
          </a:solidFill>
          <a:latin typeface="+mn-lt"/>
          <a:ea typeface="楷体_GB2312" pitchFamily="49" charset="-122"/>
        </a:defRPr>
      </a:lvl2pPr>
      <a:lvl3pPr marL="1143000" indent="-228600" algn="l" rtl="0" eaLnBrk="0" fontAlgn="base" hangingPunct="0">
        <a:spcBef>
          <a:spcPct val="20000"/>
        </a:spcBef>
        <a:spcAft>
          <a:spcPct val="0"/>
        </a:spcAft>
        <a:buClr>
          <a:srgbClr val="FE2040"/>
        </a:buClr>
        <a:buSzPct val="70000"/>
        <a:buFont typeface="Arial" panose="020B0604020202020204" pitchFamily="34" charset="0"/>
        <a:buChar char="●"/>
        <a:defRPr sz="2400">
          <a:solidFill>
            <a:schemeClr val="bg1"/>
          </a:solidFill>
          <a:latin typeface="+mn-lt"/>
          <a:ea typeface="仿宋_GB2312" pitchFamily="49" charset="-122"/>
        </a:defRPr>
      </a:lvl3pPr>
      <a:lvl4pPr marL="1600200" indent="-228600" algn="l" rtl="0" eaLnBrk="0" fontAlgn="base" hangingPunct="0">
        <a:spcBef>
          <a:spcPct val="20000"/>
        </a:spcBef>
        <a:spcAft>
          <a:spcPct val="0"/>
        </a:spcAft>
        <a:buClr>
          <a:srgbClr val="FE2040"/>
        </a:buClr>
        <a:buFont typeface="Arial" panose="020B0604020202020204" pitchFamily="34" charset="0"/>
        <a:buChar char="◦"/>
        <a:defRPr sz="2000">
          <a:solidFill>
            <a:schemeClr val="bg1"/>
          </a:solidFill>
          <a:latin typeface="+mn-lt"/>
          <a:ea typeface="楷体_GB2312" pitchFamily="49" charset="-122"/>
        </a:defRPr>
      </a:lvl4pPr>
      <a:lvl5pPr marL="2057400" indent="-228600" algn="l" rtl="0" eaLnBrk="0" fontAlgn="base" hangingPunct="0">
        <a:spcBef>
          <a:spcPct val="20000"/>
        </a:spcBef>
        <a:spcAft>
          <a:spcPct val="0"/>
        </a:spcAft>
        <a:buChar char="»"/>
        <a:defRPr sz="2000">
          <a:solidFill>
            <a:schemeClr val="bg1"/>
          </a:solidFill>
          <a:latin typeface="+mn-lt"/>
          <a:ea typeface="楷体_GB2312" pitchFamily="49" charset="-122"/>
        </a:defRPr>
      </a:lvl5pPr>
      <a:lvl6pPr marL="2514600" indent="-228600" algn="l" rtl="0" fontAlgn="base">
        <a:spcBef>
          <a:spcPct val="20000"/>
        </a:spcBef>
        <a:spcAft>
          <a:spcPct val="0"/>
        </a:spcAft>
        <a:buChar char="»"/>
        <a:defRPr sz="2000">
          <a:solidFill>
            <a:schemeClr val="bg1"/>
          </a:solidFill>
          <a:latin typeface="+mn-lt"/>
          <a:ea typeface="楷体_GB2312" pitchFamily="49" charset="-122"/>
        </a:defRPr>
      </a:lvl6pPr>
      <a:lvl7pPr marL="2971800" indent="-228600" algn="l" rtl="0" fontAlgn="base">
        <a:spcBef>
          <a:spcPct val="20000"/>
        </a:spcBef>
        <a:spcAft>
          <a:spcPct val="0"/>
        </a:spcAft>
        <a:buChar char="»"/>
        <a:defRPr sz="2000">
          <a:solidFill>
            <a:schemeClr val="bg1"/>
          </a:solidFill>
          <a:latin typeface="+mn-lt"/>
          <a:ea typeface="楷体_GB2312" pitchFamily="49" charset="-122"/>
        </a:defRPr>
      </a:lvl7pPr>
      <a:lvl8pPr marL="3429000" indent="-228600" algn="l" rtl="0" fontAlgn="base">
        <a:spcBef>
          <a:spcPct val="20000"/>
        </a:spcBef>
        <a:spcAft>
          <a:spcPct val="0"/>
        </a:spcAft>
        <a:buChar char="»"/>
        <a:defRPr sz="2000">
          <a:solidFill>
            <a:schemeClr val="bg1"/>
          </a:solidFill>
          <a:latin typeface="+mn-lt"/>
          <a:ea typeface="楷体_GB2312" pitchFamily="49" charset="-122"/>
        </a:defRPr>
      </a:lvl8pPr>
      <a:lvl9pPr marL="3886200" indent="-228600" algn="l" rtl="0" fontAlgn="base">
        <a:spcBef>
          <a:spcPct val="20000"/>
        </a:spcBef>
        <a:spcAft>
          <a:spcPct val="0"/>
        </a:spcAft>
        <a:buChar char="»"/>
        <a:defRPr sz="2000">
          <a:solidFill>
            <a:schemeClr val="bg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39298" name="Rectangle 2">
            <a:extLst>
              <a:ext uri="{FF2B5EF4-FFF2-40B4-BE49-F238E27FC236}">
                <a16:creationId xmlns:a16="http://schemas.microsoft.com/office/drawing/2014/main" id="{0B2C53E8-9445-6C99-A197-C142D463CFF5}"/>
              </a:ext>
            </a:extLst>
          </p:cNvPr>
          <p:cNvSpPr>
            <a:spLocks noGrp="1" noChangeArrowheads="1"/>
          </p:cNvSpPr>
          <p:nvPr>
            <p:ph type="title"/>
          </p:nvPr>
        </p:nvSpPr>
        <p:spPr bwMode="auto">
          <a:xfrm>
            <a:off x="1681163" y="260350"/>
            <a:ext cx="6635750" cy="1008063"/>
          </a:xfrm>
          <a:prstGeom prst="rect">
            <a:avLst/>
          </a:prstGeom>
          <a:noFill/>
          <a:ln w="6350">
            <a:solidFill>
              <a:srgbClr val="FF0000"/>
            </a:solid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39299" name="Rectangle 3">
            <a:extLst>
              <a:ext uri="{FF2B5EF4-FFF2-40B4-BE49-F238E27FC236}">
                <a16:creationId xmlns:a16="http://schemas.microsoft.com/office/drawing/2014/main" id="{2A068709-D234-A80A-FD4A-C4EC60C0CD6F}"/>
              </a:ext>
            </a:extLst>
          </p:cNvPr>
          <p:cNvSpPr>
            <a:spLocks noGrp="1" noChangeArrowheads="1"/>
          </p:cNvSpPr>
          <p:nvPr>
            <p:ph type="body" idx="1"/>
          </p:nvPr>
        </p:nvSpPr>
        <p:spPr bwMode="auto">
          <a:xfrm>
            <a:off x="900113" y="1628775"/>
            <a:ext cx="8064500" cy="4781550"/>
          </a:xfrm>
          <a:prstGeom prst="rect">
            <a:avLst/>
          </a:prstGeom>
          <a:solidFill>
            <a:srgbClr val="333333">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39300" name="Rectangle 4">
            <a:extLst>
              <a:ext uri="{FF2B5EF4-FFF2-40B4-BE49-F238E27FC236}">
                <a16:creationId xmlns:a16="http://schemas.microsoft.com/office/drawing/2014/main" id="{FA20FE24-572B-B34E-0251-EB56C33D9CB8}"/>
              </a:ext>
            </a:extLst>
          </p:cNvPr>
          <p:cNvSpPr>
            <a:spLocks noGrp="1" noChangeArrowheads="1"/>
          </p:cNvSpPr>
          <p:nvPr>
            <p:ph type="sldNum" sz="quarter" idx="4"/>
          </p:nvPr>
        </p:nvSpPr>
        <p:spPr bwMode="auto">
          <a:xfrm>
            <a:off x="6975475" y="648176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FCF600"/>
                </a:solidFill>
                <a:latin typeface="Times New Roman" panose="02020603050405020304" pitchFamily="18" charset="0"/>
                <a:ea typeface="楷体_GB2312" pitchFamily="49" charset="-122"/>
              </a:defRPr>
            </a:lvl1pPr>
          </a:lstStyle>
          <a:p>
            <a:pPr>
              <a:defRPr/>
            </a:pPr>
            <a:r>
              <a:rPr lang="zh-CN" altLang="en-US"/>
              <a:t>计算机组成原理  </a:t>
            </a:r>
            <a:fld id="{4CD80190-9A55-48E2-8694-40C05A126093}" type="slidenum">
              <a:rPr lang="zh-CN" altLang="en-US" b="1" smtClean="0"/>
              <a:pPr>
                <a:defRPr/>
              </a:pPr>
              <a:t>‹#›</a:t>
            </a:fld>
            <a:endParaRPr lang="en-US" altLang="zh-CN" b="1"/>
          </a:p>
        </p:txBody>
      </p:sp>
      <p:sp>
        <p:nvSpPr>
          <p:cNvPr id="4101" name="WordArt 5">
            <a:extLst>
              <a:ext uri="{FF2B5EF4-FFF2-40B4-BE49-F238E27FC236}">
                <a16:creationId xmlns:a16="http://schemas.microsoft.com/office/drawing/2014/main" id="{7F154DB4-DE7C-E2F5-EB24-8EFFFE656E24}"/>
              </a:ext>
            </a:extLst>
          </p:cNvPr>
          <p:cNvSpPr>
            <a:spLocks noChangeArrowheads="1" noChangeShapeType="1" noTextEdit="1"/>
          </p:cNvSpPr>
          <p:nvPr/>
        </p:nvSpPr>
        <p:spPr bwMode="auto">
          <a:xfrm rot="-138442">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Tree>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Lst>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39298"/>
                                        </p:tgtEl>
                                        <p:attrNameLst>
                                          <p:attrName>ppt_x</p:attrName>
                                          <p:attrName>ppt_y</p:attrName>
                                        </p:attrNameLst>
                                      </p:cBhvr>
                                    </p:animMotion>
                                    <p:animRot by="1500000">
                                      <p:cBhvr>
                                        <p:cTn id="7" dur="125" fill="hold">
                                          <p:stCondLst>
                                            <p:cond delay="0"/>
                                          </p:stCondLst>
                                        </p:cTn>
                                        <p:tgtEl>
                                          <p:spTgt spid="439298"/>
                                        </p:tgtEl>
                                        <p:attrNameLst>
                                          <p:attrName>r</p:attrName>
                                        </p:attrNameLst>
                                      </p:cBhvr>
                                    </p:animRot>
                                    <p:animRot by="-1500000">
                                      <p:cBhvr>
                                        <p:cTn id="8" dur="125" fill="hold">
                                          <p:stCondLst>
                                            <p:cond delay="125"/>
                                          </p:stCondLst>
                                        </p:cTn>
                                        <p:tgtEl>
                                          <p:spTgt spid="439298"/>
                                        </p:tgtEl>
                                        <p:attrNameLst>
                                          <p:attrName>r</p:attrName>
                                        </p:attrNameLst>
                                      </p:cBhvr>
                                    </p:animRot>
                                    <p:animRot by="-1500000">
                                      <p:cBhvr>
                                        <p:cTn id="9" dur="125" fill="hold">
                                          <p:stCondLst>
                                            <p:cond delay="250"/>
                                          </p:stCondLst>
                                        </p:cTn>
                                        <p:tgtEl>
                                          <p:spTgt spid="439298"/>
                                        </p:tgtEl>
                                        <p:attrNameLst>
                                          <p:attrName>r</p:attrName>
                                        </p:attrNameLst>
                                      </p:cBhvr>
                                    </p:animRot>
                                    <p:animRot by="1500000">
                                      <p:cBhvr>
                                        <p:cTn id="10" dur="125" fill="hold">
                                          <p:stCondLst>
                                            <p:cond delay="375"/>
                                          </p:stCondLst>
                                        </p:cTn>
                                        <p:tgtEl>
                                          <p:spTgt spid="439298"/>
                                        </p:tgtEl>
                                        <p:attrNameLst>
                                          <p:attrName>r</p:attrName>
                                        </p:attrNameLst>
                                      </p:cBhvr>
                                    </p:animRot>
                                  </p:childTnLst>
                                </p:cTn>
                              </p:par>
                              <p:par>
                                <p:cTn id="11" presetID="2" presetClass="entr" presetSubtype="4" fill="hold" nodeType="withEffect">
                                  <p:stCondLst>
                                    <p:cond delay="0"/>
                                  </p:stCondLst>
                                  <p:childTnLst>
                                    <p:set>
                                      <p:cBhvr>
                                        <p:cTn id="12" dur="1" fill="hold">
                                          <p:stCondLst>
                                            <p:cond delay="0"/>
                                          </p:stCondLst>
                                        </p:cTn>
                                        <p:tgtEl>
                                          <p:spTgt spid="439300"/>
                                        </p:tgtEl>
                                        <p:attrNameLst>
                                          <p:attrName>style.visibility</p:attrName>
                                        </p:attrNameLst>
                                      </p:cBhvr>
                                      <p:to>
                                        <p:strVal val="visible"/>
                                      </p:to>
                                    </p:set>
                                    <p:anim calcmode="lin" valueType="num">
                                      <p:cBhvr additive="base">
                                        <p:cTn id="13" dur="1000" fill="hold"/>
                                        <p:tgtEl>
                                          <p:spTgt spid="439300"/>
                                        </p:tgtEl>
                                        <p:attrNameLst>
                                          <p:attrName>ppt_x</p:attrName>
                                        </p:attrNameLst>
                                      </p:cBhvr>
                                      <p:tavLst>
                                        <p:tav tm="0">
                                          <p:val>
                                            <p:strVal val="#ppt_x"/>
                                          </p:val>
                                        </p:tav>
                                        <p:tav tm="100000">
                                          <p:val>
                                            <p:strVal val="#ppt_x"/>
                                          </p:val>
                                        </p:tav>
                                      </p:tavLst>
                                    </p:anim>
                                    <p:anim calcmode="lin" valueType="num">
                                      <p:cBhvr additive="base">
                                        <p:cTn id="14" dur="1000" fill="hold"/>
                                        <p:tgtEl>
                                          <p:spTgt spid="43930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4" presetClass="entr" presetSubtype="0" fill="hold" nodeType="clickEffect">
                                  <p:stCondLst>
                                    <p:cond delay="0"/>
                                  </p:stCondLst>
                                  <p:childTnLst>
                                    <p:set>
                                      <p:cBhvr>
                                        <p:cTn id="18" dur="1" fill="hold">
                                          <p:stCondLst>
                                            <p:cond delay="0"/>
                                          </p:stCondLst>
                                        </p:cTn>
                                        <p:tgtEl>
                                          <p:spTgt spid="439299">
                                            <p:txEl>
                                              <p:pRg st="0" end="0"/>
                                            </p:txEl>
                                          </p:spTgt>
                                        </p:tgtEl>
                                        <p:attrNameLst>
                                          <p:attrName>style.visibility</p:attrName>
                                        </p:attrNameLst>
                                      </p:cBhvr>
                                      <p:to>
                                        <p:strVal val="visible"/>
                                      </p:to>
                                    </p:set>
                                    <p:anim to="" calcmode="lin" valueType="num">
                                      <p:cBhvr>
                                        <p:cTn id="19" dur="1" fill="hold"/>
                                        <p:tgtEl>
                                          <p:spTgt spid="439299">
                                            <p:txEl>
                                              <p:pRg st="0" end="0"/>
                                            </p:txEl>
                                          </p:spTgt>
                                        </p:tgtEl>
                                        <p:attrNameLst>
                                          <p:attrName/>
                                        </p:attrNameLst>
                                      </p:cBhvr>
                                    </p:anim>
                                  </p:childTnLst>
                                  <p:subTnLst>
                                    <p:animClr clrSpc="rgb" dir="cw">
                                      <p:cBhvr override="childStyle">
                                        <p:cTn dur="1" fill="hold" display="0" masterRel="nextClick" afterEffect="1"/>
                                        <p:tgtEl>
                                          <p:spTgt spid="439299">
                                            <p:txEl>
                                              <p:pRg st="0" end="0"/>
                                            </p:txEl>
                                          </p:spTgt>
                                        </p:tgtEl>
                                        <p:attrNameLst>
                                          <p:attrName>ppt_c</p:attrName>
                                        </p:attrNameLst>
                                      </p:cBhvr>
                                      <p:to>
                                        <a:srgbClr val="FF9966"/>
                                      </p:to>
                                    </p:animClr>
                                  </p:subTnLst>
                                </p:cTn>
                              </p:par>
                            </p:childTnLst>
                          </p:cTn>
                        </p:par>
                      </p:childTnLst>
                    </p:cTn>
                  </p:par>
                  <p:par>
                    <p:cTn id="20" fill="hold" nodeType="clickPar">
                      <p:stCondLst>
                        <p:cond delay="indefinite"/>
                      </p:stCondLst>
                      <p:childTnLst>
                        <p:par>
                          <p:cTn id="21" fill="hold" nodeType="withGroup">
                            <p:stCondLst>
                              <p:cond delay="0"/>
                            </p:stCondLst>
                            <p:childTnLst>
                              <p:par>
                                <p:cTn id="22" presetID="24" presetClass="entr" presetSubtype="0" fill="hold" nodeType="clickEffect">
                                  <p:stCondLst>
                                    <p:cond delay="0"/>
                                  </p:stCondLst>
                                  <p:childTnLst>
                                    <p:set>
                                      <p:cBhvr>
                                        <p:cTn id="23" dur="1" fill="hold">
                                          <p:stCondLst>
                                            <p:cond delay="0"/>
                                          </p:stCondLst>
                                        </p:cTn>
                                        <p:tgtEl>
                                          <p:spTgt spid="439299">
                                            <p:txEl>
                                              <p:pRg st="1" end="1"/>
                                            </p:txEl>
                                          </p:spTgt>
                                        </p:tgtEl>
                                        <p:attrNameLst>
                                          <p:attrName>style.visibility</p:attrName>
                                        </p:attrNameLst>
                                      </p:cBhvr>
                                      <p:to>
                                        <p:strVal val="visible"/>
                                      </p:to>
                                    </p:set>
                                    <p:anim to="" calcmode="lin" valueType="num">
                                      <p:cBhvr>
                                        <p:cTn id="24" dur="1" fill="hold"/>
                                        <p:tgtEl>
                                          <p:spTgt spid="439299">
                                            <p:txEl>
                                              <p:pRg st="1" end="1"/>
                                            </p:txEl>
                                          </p:spTgt>
                                        </p:tgtEl>
                                        <p:attrNameLst>
                                          <p:attrName/>
                                        </p:attrNameLst>
                                      </p:cBhvr>
                                    </p:anim>
                                  </p:childTnLst>
                                  <p:subTnLst>
                                    <p:animClr clrSpc="rgb" dir="cw">
                                      <p:cBhvr override="childStyle">
                                        <p:cTn dur="1" fill="hold" display="0" masterRel="nextClick" afterEffect="1"/>
                                        <p:tgtEl>
                                          <p:spTgt spid="439299">
                                            <p:txEl>
                                              <p:pRg st="1" end="1"/>
                                            </p:txEl>
                                          </p:spTgt>
                                        </p:tgtEl>
                                        <p:attrNameLst>
                                          <p:attrName>ppt_c</p:attrName>
                                        </p:attrNameLst>
                                      </p:cBhvr>
                                      <p:to>
                                        <a:srgbClr val="EBE600"/>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24" presetClass="entr" presetSubtype="0" fill="hold" nodeType="clickEffect">
                                  <p:stCondLst>
                                    <p:cond delay="0"/>
                                  </p:stCondLst>
                                  <p:childTnLst>
                                    <p:set>
                                      <p:cBhvr>
                                        <p:cTn id="28" dur="1" fill="hold">
                                          <p:stCondLst>
                                            <p:cond delay="0"/>
                                          </p:stCondLst>
                                        </p:cTn>
                                        <p:tgtEl>
                                          <p:spTgt spid="439299">
                                            <p:txEl>
                                              <p:pRg st="2" end="2"/>
                                            </p:txEl>
                                          </p:spTgt>
                                        </p:tgtEl>
                                        <p:attrNameLst>
                                          <p:attrName>style.visibility</p:attrName>
                                        </p:attrNameLst>
                                      </p:cBhvr>
                                      <p:to>
                                        <p:strVal val="visible"/>
                                      </p:to>
                                    </p:set>
                                    <p:anim to="" calcmode="lin" valueType="num">
                                      <p:cBhvr>
                                        <p:cTn id="29" dur="1" fill="hold"/>
                                        <p:tgtEl>
                                          <p:spTgt spid="439299">
                                            <p:txEl>
                                              <p:pRg st="2" end="2"/>
                                            </p:txEl>
                                          </p:spTgt>
                                        </p:tgtEl>
                                        <p:attrNameLst>
                                          <p:attrName/>
                                        </p:attrNameLst>
                                      </p:cBhvr>
                                    </p:anim>
                                  </p:childTnLst>
                                  <p:subTnLst>
                                    <p:animClr clrSpc="rgb" dir="cw">
                                      <p:cBhvr override="childStyle">
                                        <p:cTn dur="1" fill="hold" display="0" masterRel="nextClick" afterEffect="1"/>
                                        <p:tgtEl>
                                          <p:spTgt spid="439299">
                                            <p:txEl>
                                              <p:pRg st="2" end="2"/>
                                            </p:txEl>
                                          </p:spTgt>
                                        </p:tgtEl>
                                        <p:attrNameLst>
                                          <p:attrName>ppt_c</p:attrName>
                                        </p:attrNameLst>
                                      </p:cBhvr>
                                      <p:to>
                                        <a:srgbClr val="FFA3A3"/>
                                      </p:to>
                                    </p:animClr>
                                  </p:subTnLst>
                                </p:cTn>
                              </p:par>
                              <p:par>
                                <p:cTn id="30" presetID="24" presetClass="entr" presetSubtype="0" fill="hold" nodeType="withEffect">
                                  <p:stCondLst>
                                    <p:cond delay="0"/>
                                  </p:stCondLst>
                                  <p:childTnLst>
                                    <p:set>
                                      <p:cBhvr>
                                        <p:cTn id="31" dur="1" fill="hold">
                                          <p:stCondLst>
                                            <p:cond delay="0"/>
                                          </p:stCondLst>
                                        </p:cTn>
                                        <p:tgtEl>
                                          <p:spTgt spid="439299">
                                            <p:txEl>
                                              <p:pRg st="3" end="3"/>
                                            </p:txEl>
                                          </p:spTgt>
                                        </p:tgtEl>
                                        <p:attrNameLst>
                                          <p:attrName>style.visibility</p:attrName>
                                        </p:attrNameLst>
                                      </p:cBhvr>
                                      <p:to>
                                        <p:strVal val="visible"/>
                                      </p:to>
                                    </p:set>
                                    <p:anim to="" calcmode="lin" valueType="num">
                                      <p:cBhvr>
                                        <p:cTn id="32" dur="1" fill="hold"/>
                                        <p:tgtEl>
                                          <p:spTgt spid="439299">
                                            <p:txEl>
                                              <p:pRg st="3" end="3"/>
                                            </p:txEl>
                                          </p:spTgt>
                                        </p:tgtEl>
                                        <p:attrNameLst>
                                          <p:attrName/>
                                        </p:attrNameLst>
                                      </p:cBhvr>
                                    </p:anim>
                                  </p:childTnLst>
                                </p:cTn>
                              </p:par>
                              <p:par>
                                <p:cTn id="33" presetID="24" presetClass="entr" presetSubtype="0" fill="hold" nodeType="withEffect">
                                  <p:stCondLst>
                                    <p:cond delay="0"/>
                                  </p:stCondLst>
                                  <p:childTnLst>
                                    <p:set>
                                      <p:cBhvr>
                                        <p:cTn id="34" dur="1" fill="hold">
                                          <p:stCondLst>
                                            <p:cond delay="0"/>
                                          </p:stCondLst>
                                        </p:cTn>
                                        <p:tgtEl>
                                          <p:spTgt spid="439299">
                                            <p:txEl>
                                              <p:pRg st="4" end="4"/>
                                            </p:txEl>
                                          </p:spTgt>
                                        </p:tgtEl>
                                        <p:attrNameLst>
                                          <p:attrName>style.visibility</p:attrName>
                                        </p:attrNameLst>
                                      </p:cBhvr>
                                      <p:to>
                                        <p:strVal val="visible"/>
                                      </p:to>
                                    </p:set>
                                    <p:anim to="" calcmode="lin" valueType="num">
                                      <p:cBhvr>
                                        <p:cTn id="35" dur="1" fill="hold"/>
                                        <p:tgtEl>
                                          <p:spTgt spid="439299">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8" grpId="0" animBg="1"/>
      <p:bldP spid="439299" grpId="0" build="p" bldLvl="2">
        <p:tmplLst>
          <p:tmpl lvl="1">
            <p:tnLst>
              <p:par>
                <p:cTn presetID="24" presetClass="entr" presetSubtype="0" fill="hold" nodeType="click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subTnLst>
                    <p:animClr clrSpc="rgb" dir="cw">
                      <p:cBhvr override="childStyle">
                        <p:cTn dur="1" fill="hold" display="0" masterRel="nextClick" afterEffect="1"/>
                        <p:tgtEl>
                          <p:spTgt spid="439299"/>
                        </p:tgtEl>
                        <p:attrNameLst>
                          <p:attrName>ppt_c</p:attrName>
                        </p:attrNameLst>
                      </p:cBhvr>
                      <p:to>
                        <a:srgbClr val="FF9966"/>
                      </p:to>
                    </p:animClr>
                  </p:subTnLst>
                </p:cTn>
              </p:par>
            </p:tnLst>
          </p:tmpl>
          <p:tmpl lvl="2">
            <p:tnLst>
              <p:par>
                <p:cTn presetID="24" presetClass="entr" presetSubtype="0" fill="hold" nodeType="click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subTnLst>
                    <p:animClr clrSpc="rgb" dir="cw">
                      <p:cBhvr override="childStyle">
                        <p:cTn dur="1" fill="hold" display="0" masterRel="nextClick" afterEffect="1"/>
                        <p:tgtEl>
                          <p:spTgt spid="439299"/>
                        </p:tgtEl>
                        <p:attrNameLst>
                          <p:attrName>ppt_c</p:attrName>
                        </p:attrNameLst>
                      </p:cBhvr>
                      <p:to>
                        <a:srgbClr val="EBE600"/>
                      </p:to>
                    </p:animClr>
                  </p:subTnLst>
                </p:cTn>
              </p:par>
            </p:tnLst>
          </p:tmpl>
          <p:tmpl lvl="3">
            <p:tnLst>
              <p:par>
                <p:cTn presetID="24" presetClass="entr" presetSubtype="0" fill="hold" nodeType="click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subTnLst>
                    <p:animClr clrSpc="rgb" dir="cw">
                      <p:cBhvr override="childStyle">
                        <p:cTn dur="1" fill="hold" display="0" masterRel="nextClick" afterEffect="1"/>
                        <p:tgtEl>
                          <p:spTgt spid="439299"/>
                        </p:tgtEl>
                        <p:attrNameLst>
                          <p:attrName>ppt_c</p:attrName>
                        </p:attrNameLst>
                      </p:cBhvr>
                      <p:to>
                        <a:srgbClr val="FFA3A3"/>
                      </p:to>
                    </p:animClr>
                  </p:subTnLst>
                </p:cTn>
              </p:par>
            </p:tnLst>
          </p:tmpl>
          <p:tmpl lvl="4">
            <p:tnLst>
              <p:par>
                <p:cTn presetID="24" presetClass="entr" presetSubtype="0" fill="hold" nodeType="with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cTn>
              </p:par>
            </p:tnLst>
          </p:tmpl>
          <p:tmpl lvl="5">
            <p:tnLst>
              <p:par>
                <p:cTn presetID="24" presetClass="entr" presetSubtype="0" fill="hold" nodeType="with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cTn>
              </p:par>
            </p:tnLst>
          </p:tmpl>
        </p:tmplLst>
      </p:bldP>
      <p:bldP spid="439300" grpId="0"/>
    </p:bldLst>
  </p:timing>
  <p:hf hdr="0" ftr="0" dt="0"/>
  <p:txStyles>
    <p:titleStyle>
      <a:lvl1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2pPr>
      <a:lvl3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3pPr>
      <a:lvl4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4pPr>
      <a:lvl5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5pPr>
      <a:lvl6pPr marL="4572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6pPr>
      <a:lvl7pPr marL="9144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7pPr>
      <a:lvl8pPr marL="13716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8pPr>
      <a:lvl9pPr marL="18288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9pPr>
    </p:titleStyle>
    <p:bodyStyle>
      <a:lvl1pPr marL="342900" indent="-342900" algn="l" rtl="0" eaLnBrk="0" fontAlgn="base" hangingPunct="0">
        <a:spcBef>
          <a:spcPct val="50000"/>
        </a:spcBef>
        <a:spcAft>
          <a:spcPct val="0"/>
        </a:spcAft>
        <a:buClr>
          <a:srgbClr val="FE2040"/>
        </a:buClr>
        <a:buSzPct val="90000"/>
        <a:buFont typeface="Arial" panose="020B0604020202020204" pitchFamily="34" charset="0"/>
        <a:buChar char="☺"/>
        <a:defRPr sz="3200" b="1">
          <a:solidFill>
            <a:schemeClr val="bg1"/>
          </a:solidFill>
          <a:latin typeface="+mn-lt"/>
          <a:ea typeface="+mn-ea"/>
          <a:cs typeface="+mn-cs"/>
        </a:defRPr>
      </a:lvl1pPr>
      <a:lvl2pPr marL="742950" indent="-285750" algn="l" rtl="0" eaLnBrk="0" fontAlgn="base" hangingPunct="0">
        <a:spcBef>
          <a:spcPct val="20000"/>
        </a:spcBef>
        <a:spcAft>
          <a:spcPct val="0"/>
        </a:spcAft>
        <a:buClr>
          <a:srgbClr val="FE2040"/>
        </a:buClr>
        <a:buSzPct val="80000"/>
        <a:buFont typeface="Arial" panose="020B0604020202020204" pitchFamily="34" charset="0"/>
        <a:buChar char="☻"/>
        <a:defRPr sz="2800">
          <a:solidFill>
            <a:schemeClr val="bg1"/>
          </a:solidFill>
          <a:latin typeface="+mn-lt"/>
          <a:ea typeface="楷体_GB2312" pitchFamily="49" charset="-122"/>
        </a:defRPr>
      </a:lvl2pPr>
      <a:lvl3pPr marL="1143000" indent="-228600" algn="l" rtl="0" eaLnBrk="0" fontAlgn="base" hangingPunct="0">
        <a:spcBef>
          <a:spcPct val="20000"/>
        </a:spcBef>
        <a:spcAft>
          <a:spcPct val="0"/>
        </a:spcAft>
        <a:buClr>
          <a:srgbClr val="FE2040"/>
        </a:buClr>
        <a:buSzPct val="70000"/>
        <a:buFont typeface="Arial" panose="020B0604020202020204" pitchFamily="34" charset="0"/>
        <a:buChar char="●"/>
        <a:defRPr sz="2400">
          <a:solidFill>
            <a:schemeClr val="bg1"/>
          </a:solidFill>
          <a:latin typeface="+mn-lt"/>
          <a:ea typeface="仿宋_GB2312" pitchFamily="49" charset="-122"/>
        </a:defRPr>
      </a:lvl3pPr>
      <a:lvl4pPr marL="1600200" indent="-228600" algn="l" rtl="0" eaLnBrk="0" fontAlgn="base" hangingPunct="0">
        <a:spcBef>
          <a:spcPct val="20000"/>
        </a:spcBef>
        <a:spcAft>
          <a:spcPct val="0"/>
        </a:spcAft>
        <a:buClr>
          <a:srgbClr val="FE2040"/>
        </a:buClr>
        <a:buFont typeface="Arial" panose="020B0604020202020204" pitchFamily="34" charset="0"/>
        <a:buChar char="◦"/>
        <a:defRPr sz="2000">
          <a:solidFill>
            <a:schemeClr val="bg1"/>
          </a:solidFill>
          <a:latin typeface="+mn-lt"/>
          <a:ea typeface="楷体_GB2312" pitchFamily="49" charset="-122"/>
        </a:defRPr>
      </a:lvl4pPr>
      <a:lvl5pPr marL="2057400" indent="-228600" algn="l" rtl="0" eaLnBrk="0" fontAlgn="base" hangingPunct="0">
        <a:spcBef>
          <a:spcPct val="20000"/>
        </a:spcBef>
        <a:spcAft>
          <a:spcPct val="0"/>
        </a:spcAft>
        <a:buChar char="»"/>
        <a:defRPr sz="2000">
          <a:solidFill>
            <a:schemeClr val="bg1"/>
          </a:solidFill>
          <a:latin typeface="+mn-lt"/>
          <a:ea typeface="楷体_GB2312" pitchFamily="49" charset="-122"/>
        </a:defRPr>
      </a:lvl5pPr>
      <a:lvl6pPr marL="2514600" indent="-228600" algn="l" rtl="0" fontAlgn="base">
        <a:spcBef>
          <a:spcPct val="20000"/>
        </a:spcBef>
        <a:spcAft>
          <a:spcPct val="0"/>
        </a:spcAft>
        <a:buChar char="»"/>
        <a:defRPr sz="2000">
          <a:solidFill>
            <a:schemeClr val="bg1"/>
          </a:solidFill>
          <a:latin typeface="+mn-lt"/>
          <a:ea typeface="楷体_GB2312" pitchFamily="49" charset="-122"/>
        </a:defRPr>
      </a:lvl6pPr>
      <a:lvl7pPr marL="2971800" indent="-228600" algn="l" rtl="0" fontAlgn="base">
        <a:spcBef>
          <a:spcPct val="20000"/>
        </a:spcBef>
        <a:spcAft>
          <a:spcPct val="0"/>
        </a:spcAft>
        <a:buChar char="»"/>
        <a:defRPr sz="2000">
          <a:solidFill>
            <a:schemeClr val="bg1"/>
          </a:solidFill>
          <a:latin typeface="+mn-lt"/>
          <a:ea typeface="楷体_GB2312" pitchFamily="49" charset="-122"/>
        </a:defRPr>
      </a:lvl7pPr>
      <a:lvl8pPr marL="3429000" indent="-228600" algn="l" rtl="0" fontAlgn="base">
        <a:spcBef>
          <a:spcPct val="20000"/>
        </a:spcBef>
        <a:spcAft>
          <a:spcPct val="0"/>
        </a:spcAft>
        <a:buChar char="»"/>
        <a:defRPr sz="2000">
          <a:solidFill>
            <a:schemeClr val="bg1"/>
          </a:solidFill>
          <a:latin typeface="+mn-lt"/>
          <a:ea typeface="楷体_GB2312" pitchFamily="49" charset="-122"/>
        </a:defRPr>
      </a:lvl8pPr>
      <a:lvl9pPr marL="3886200" indent="-228600" algn="l" rtl="0" fontAlgn="base">
        <a:spcBef>
          <a:spcPct val="20000"/>
        </a:spcBef>
        <a:spcAft>
          <a:spcPct val="0"/>
        </a:spcAft>
        <a:buChar char="»"/>
        <a:defRPr sz="2000">
          <a:solidFill>
            <a:schemeClr val="bg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39298" name="Rectangle 2">
            <a:extLst>
              <a:ext uri="{FF2B5EF4-FFF2-40B4-BE49-F238E27FC236}">
                <a16:creationId xmlns:a16="http://schemas.microsoft.com/office/drawing/2014/main" id="{4356C5F3-B891-0CF6-3409-115FA14355DB}"/>
              </a:ext>
            </a:extLst>
          </p:cNvPr>
          <p:cNvSpPr>
            <a:spLocks noGrp="1" noChangeArrowheads="1"/>
          </p:cNvSpPr>
          <p:nvPr>
            <p:ph type="title"/>
          </p:nvPr>
        </p:nvSpPr>
        <p:spPr bwMode="auto">
          <a:xfrm>
            <a:off x="1681163" y="260350"/>
            <a:ext cx="6635750" cy="1008063"/>
          </a:xfrm>
          <a:prstGeom prst="rect">
            <a:avLst/>
          </a:prstGeom>
          <a:noFill/>
          <a:ln w="6350">
            <a:solidFill>
              <a:srgbClr val="FF0000"/>
            </a:solid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39299" name="Rectangle 3">
            <a:extLst>
              <a:ext uri="{FF2B5EF4-FFF2-40B4-BE49-F238E27FC236}">
                <a16:creationId xmlns:a16="http://schemas.microsoft.com/office/drawing/2014/main" id="{755C9DD4-6B4B-4A6F-4065-8D9D4E06981A}"/>
              </a:ext>
            </a:extLst>
          </p:cNvPr>
          <p:cNvSpPr>
            <a:spLocks noGrp="1" noChangeArrowheads="1"/>
          </p:cNvSpPr>
          <p:nvPr>
            <p:ph type="body" idx="1"/>
          </p:nvPr>
        </p:nvSpPr>
        <p:spPr bwMode="auto">
          <a:xfrm>
            <a:off x="900113" y="1628775"/>
            <a:ext cx="8064500" cy="4781550"/>
          </a:xfrm>
          <a:prstGeom prst="rect">
            <a:avLst/>
          </a:prstGeom>
          <a:solidFill>
            <a:srgbClr val="333333">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4" name="WordArt 5">
            <a:extLst>
              <a:ext uri="{FF2B5EF4-FFF2-40B4-BE49-F238E27FC236}">
                <a16:creationId xmlns:a16="http://schemas.microsoft.com/office/drawing/2014/main" id="{51D640D5-A9DD-D4ED-D4E0-29E024CC95DB}"/>
              </a:ext>
            </a:extLst>
          </p:cNvPr>
          <p:cNvSpPr>
            <a:spLocks noChangeArrowheads="1" noChangeShapeType="1" noTextEdit="1"/>
          </p:cNvSpPr>
          <p:nvPr/>
        </p:nvSpPr>
        <p:spPr bwMode="auto">
          <a:xfrm rot="-138442">
            <a:off x="358775" y="287338"/>
            <a:ext cx="1008063" cy="792162"/>
          </a:xfrm>
          <a:prstGeom prst="rect">
            <a:avLst/>
          </a:prstGeom>
          <a:extLst>
            <a:ext uri="{909E8E84-426E-40DD-AFC4-6F175D3DCCD1}">
              <a14:hiddenFill xmlns:a14="http://schemas.microsoft.com/office/drawing/2010/main">
                <a:solidFill>
                  <a:srgbClr val="FFFFFF"/>
                </a:solidFill>
              </a14:hiddenFill>
            </a:ext>
          </a:extLst>
        </p:spPr>
        <p:txBody>
          <a:bodyPr spcFirstLastPara="1" wrap="none" fromWordArt="1">
            <a:prstTxWarp prst="textArchUp">
              <a:avLst>
                <a:gd name="adj" fmla="val 10568948"/>
              </a:avLst>
            </a:prstTxWarp>
          </a:bodyPr>
          <a:lstStyle/>
          <a:p>
            <a:pPr algn="ctr"/>
            <a:r>
              <a:rPr lang="zh-CN" altLang="en-US" sz="1400" kern="10">
                <a:ln w="0">
                  <a:solidFill>
                    <a:srgbClr val="FF9900"/>
                  </a:solidFill>
                  <a:round/>
                  <a:headEnd/>
                  <a:tailEnd/>
                </a:ln>
                <a:noFill/>
                <a:latin typeface="宋体" panose="02010600030101010101" pitchFamily="2" charset="-122"/>
              </a:rPr>
              <a:t>浙江理工大学</a:t>
            </a:r>
          </a:p>
        </p:txBody>
      </p:sp>
    </p:spTree>
  </p:cSld>
  <p:clrMap bg1="lt1" tx1="dk1" bg2="lt2" tx2="dk2" accent1="accent1" accent2="accent2" accent3="accent3" accent4="accent4" accent5="accent5" accent6="accent6" hlink="hlink" folHlink="folHlink"/>
  <p:sldLayoutIdLst>
    <p:sldLayoutId id="2147484072"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Lst>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39298"/>
                                        </p:tgtEl>
                                        <p:attrNameLst>
                                          <p:attrName>ppt_x</p:attrName>
                                          <p:attrName>ppt_y</p:attrName>
                                        </p:attrNameLst>
                                      </p:cBhvr>
                                    </p:animMotion>
                                    <p:animRot by="1500000">
                                      <p:cBhvr>
                                        <p:cTn id="7" dur="125" fill="hold">
                                          <p:stCondLst>
                                            <p:cond delay="0"/>
                                          </p:stCondLst>
                                        </p:cTn>
                                        <p:tgtEl>
                                          <p:spTgt spid="439298"/>
                                        </p:tgtEl>
                                        <p:attrNameLst>
                                          <p:attrName>r</p:attrName>
                                        </p:attrNameLst>
                                      </p:cBhvr>
                                    </p:animRot>
                                    <p:animRot by="-1500000">
                                      <p:cBhvr>
                                        <p:cTn id="8" dur="125" fill="hold">
                                          <p:stCondLst>
                                            <p:cond delay="125"/>
                                          </p:stCondLst>
                                        </p:cTn>
                                        <p:tgtEl>
                                          <p:spTgt spid="439298"/>
                                        </p:tgtEl>
                                        <p:attrNameLst>
                                          <p:attrName>r</p:attrName>
                                        </p:attrNameLst>
                                      </p:cBhvr>
                                    </p:animRot>
                                    <p:animRot by="-1500000">
                                      <p:cBhvr>
                                        <p:cTn id="9" dur="125" fill="hold">
                                          <p:stCondLst>
                                            <p:cond delay="250"/>
                                          </p:stCondLst>
                                        </p:cTn>
                                        <p:tgtEl>
                                          <p:spTgt spid="439298"/>
                                        </p:tgtEl>
                                        <p:attrNameLst>
                                          <p:attrName>r</p:attrName>
                                        </p:attrNameLst>
                                      </p:cBhvr>
                                    </p:animRot>
                                    <p:animRot by="1500000">
                                      <p:cBhvr>
                                        <p:cTn id="10" dur="125" fill="hold">
                                          <p:stCondLst>
                                            <p:cond delay="375"/>
                                          </p:stCondLst>
                                        </p:cTn>
                                        <p:tgtEl>
                                          <p:spTgt spid="439298"/>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24" presetClass="entr" presetSubtype="0" fill="hold" nodeType="clickEffect">
                                  <p:stCondLst>
                                    <p:cond delay="0"/>
                                  </p:stCondLst>
                                  <p:childTnLst>
                                    <p:set>
                                      <p:cBhvr>
                                        <p:cTn id="14" dur="1" fill="hold">
                                          <p:stCondLst>
                                            <p:cond delay="0"/>
                                          </p:stCondLst>
                                        </p:cTn>
                                        <p:tgtEl>
                                          <p:spTgt spid="439299">
                                            <p:txEl>
                                              <p:pRg st="0" end="0"/>
                                            </p:txEl>
                                          </p:spTgt>
                                        </p:tgtEl>
                                        <p:attrNameLst>
                                          <p:attrName>style.visibility</p:attrName>
                                        </p:attrNameLst>
                                      </p:cBhvr>
                                      <p:to>
                                        <p:strVal val="visible"/>
                                      </p:to>
                                    </p:set>
                                    <p:anim to="" calcmode="lin" valueType="num">
                                      <p:cBhvr>
                                        <p:cTn id="15" dur="1" fill="hold"/>
                                        <p:tgtEl>
                                          <p:spTgt spid="439299">
                                            <p:txEl>
                                              <p:pRg st="0" end="0"/>
                                            </p:txEl>
                                          </p:spTgt>
                                        </p:tgtEl>
                                        <p:attrNameLst>
                                          <p:attrName/>
                                        </p:attrNameLst>
                                      </p:cBhvr>
                                    </p:anim>
                                  </p:childTnLst>
                                  <p:subTnLst>
                                    <p:animClr clrSpc="rgb" dir="cw">
                                      <p:cBhvr override="childStyle">
                                        <p:cTn dur="1" fill="hold" display="0" masterRel="nextClick" afterEffect="1"/>
                                        <p:tgtEl>
                                          <p:spTgt spid="439299">
                                            <p:txEl>
                                              <p:pRg st="0" end="0"/>
                                            </p:txEl>
                                          </p:spTgt>
                                        </p:tgtEl>
                                        <p:attrNameLst>
                                          <p:attrName>ppt_c</p:attrName>
                                        </p:attrNameLst>
                                      </p:cBhvr>
                                      <p:to>
                                        <a:srgbClr val="FF9966"/>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4" presetClass="entr" presetSubtype="0" fill="hold" nodeType="clickEffect">
                                  <p:stCondLst>
                                    <p:cond delay="0"/>
                                  </p:stCondLst>
                                  <p:childTnLst>
                                    <p:set>
                                      <p:cBhvr>
                                        <p:cTn id="19" dur="1" fill="hold">
                                          <p:stCondLst>
                                            <p:cond delay="0"/>
                                          </p:stCondLst>
                                        </p:cTn>
                                        <p:tgtEl>
                                          <p:spTgt spid="439299">
                                            <p:txEl>
                                              <p:pRg st="1" end="1"/>
                                            </p:txEl>
                                          </p:spTgt>
                                        </p:tgtEl>
                                        <p:attrNameLst>
                                          <p:attrName>style.visibility</p:attrName>
                                        </p:attrNameLst>
                                      </p:cBhvr>
                                      <p:to>
                                        <p:strVal val="visible"/>
                                      </p:to>
                                    </p:set>
                                    <p:anim to="" calcmode="lin" valueType="num">
                                      <p:cBhvr>
                                        <p:cTn id="20" dur="1" fill="hold"/>
                                        <p:tgtEl>
                                          <p:spTgt spid="439299">
                                            <p:txEl>
                                              <p:pRg st="1" end="1"/>
                                            </p:txEl>
                                          </p:spTgt>
                                        </p:tgtEl>
                                        <p:attrNameLst>
                                          <p:attrName/>
                                        </p:attrNameLst>
                                      </p:cBhvr>
                                    </p:anim>
                                  </p:childTnLst>
                                  <p:subTnLst>
                                    <p:animClr clrSpc="rgb" dir="cw">
                                      <p:cBhvr override="childStyle">
                                        <p:cTn dur="1" fill="hold" display="0" masterRel="nextClick" afterEffect="1"/>
                                        <p:tgtEl>
                                          <p:spTgt spid="439299">
                                            <p:txEl>
                                              <p:pRg st="1" end="1"/>
                                            </p:txEl>
                                          </p:spTgt>
                                        </p:tgtEl>
                                        <p:attrNameLst>
                                          <p:attrName>ppt_c</p:attrName>
                                        </p:attrNameLst>
                                      </p:cBhvr>
                                      <p:to>
                                        <a:srgbClr val="EBE600"/>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4" presetClass="entr" presetSubtype="0" fill="hold" nodeType="clickEffect">
                                  <p:stCondLst>
                                    <p:cond delay="0"/>
                                  </p:stCondLst>
                                  <p:childTnLst>
                                    <p:set>
                                      <p:cBhvr>
                                        <p:cTn id="24" dur="1" fill="hold">
                                          <p:stCondLst>
                                            <p:cond delay="0"/>
                                          </p:stCondLst>
                                        </p:cTn>
                                        <p:tgtEl>
                                          <p:spTgt spid="439299">
                                            <p:txEl>
                                              <p:pRg st="2" end="2"/>
                                            </p:txEl>
                                          </p:spTgt>
                                        </p:tgtEl>
                                        <p:attrNameLst>
                                          <p:attrName>style.visibility</p:attrName>
                                        </p:attrNameLst>
                                      </p:cBhvr>
                                      <p:to>
                                        <p:strVal val="visible"/>
                                      </p:to>
                                    </p:set>
                                    <p:anim to="" calcmode="lin" valueType="num">
                                      <p:cBhvr>
                                        <p:cTn id="25" dur="1" fill="hold"/>
                                        <p:tgtEl>
                                          <p:spTgt spid="439299">
                                            <p:txEl>
                                              <p:pRg st="2" end="2"/>
                                            </p:txEl>
                                          </p:spTgt>
                                        </p:tgtEl>
                                        <p:attrNameLst>
                                          <p:attrName/>
                                        </p:attrNameLst>
                                      </p:cBhvr>
                                    </p:anim>
                                  </p:childTnLst>
                                  <p:subTnLst>
                                    <p:animClr clrSpc="rgb" dir="cw">
                                      <p:cBhvr override="childStyle">
                                        <p:cTn dur="1" fill="hold" display="0" masterRel="nextClick" afterEffect="1"/>
                                        <p:tgtEl>
                                          <p:spTgt spid="439299">
                                            <p:txEl>
                                              <p:pRg st="2" end="2"/>
                                            </p:txEl>
                                          </p:spTgt>
                                        </p:tgtEl>
                                        <p:attrNameLst>
                                          <p:attrName>ppt_c</p:attrName>
                                        </p:attrNameLst>
                                      </p:cBhvr>
                                      <p:to>
                                        <a:srgbClr val="FFA3A3"/>
                                      </p:to>
                                    </p:animClr>
                                  </p:subTnLst>
                                </p:cTn>
                              </p:par>
                              <p:par>
                                <p:cTn id="26" presetID="24" presetClass="entr" presetSubtype="0" fill="hold" nodeType="withEffect">
                                  <p:stCondLst>
                                    <p:cond delay="0"/>
                                  </p:stCondLst>
                                  <p:childTnLst>
                                    <p:set>
                                      <p:cBhvr>
                                        <p:cTn id="27" dur="1" fill="hold">
                                          <p:stCondLst>
                                            <p:cond delay="0"/>
                                          </p:stCondLst>
                                        </p:cTn>
                                        <p:tgtEl>
                                          <p:spTgt spid="439299">
                                            <p:txEl>
                                              <p:pRg st="3" end="3"/>
                                            </p:txEl>
                                          </p:spTgt>
                                        </p:tgtEl>
                                        <p:attrNameLst>
                                          <p:attrName>style.visibility</p:attrName>
                                        </p:attrNameLst>
                                      </p:cBhvr>
                                      <p:to>
                                        <p:strVal val="visible"/>
                                      </p:to>
                                    </p:set>
                                    <p:anim to="" calcmode="lin" valueType="num">
                                      <p:cBhvr>
                                        <p:cTn id="28" dur="1" fill="hold"/>
                                        <p:tgtEl>
                                          <p:spTgt spid="439299">
                                            <p:txEl>
                                              <p:pRg st="3" end="3"/>
                                            </p:txEl>
                                          </p:spTgt>
                                        </p:tgtEl>
                                        <p:attrNameLst>
                                          <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439299">
                                            <p:txEl>
                                              <p:pRg st="4" end="4"/>
                                            </p:txEl>
                                          </p:spTgt>
                                        </p:tgtEl>
                                        <p:attrNameLst>
                                          <p:attrName>style.visibility</p:attrName>
                                        </p:attrNameLst>
                                      </p:cBhvr>
                                      <p:to>
                                        <p:strVal val="visible"/>
                                      </p:to>
                                    </p:set>
                                    <p:anim to="" calcmode="lin" valueType="num">
                                      <p:cBhvr>
                                        <p:cTn id="31" dur="1" fill="hold"/>
                                        <p:tgtEl>
                                          <p:spTgt spid="439299">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8" grpId="0" animBg="1"/>
      <p:bldP spid="439299" grpId="0" build="p" bldLvl="2">
        <p:tmplLst>
          <p:tmpl lvl="1">
            <p:tnLst>
              <p:par>
                <p:cTn presetID="24" presetClass="entr" presetSubtype="0" fill="hold" nodeType="click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subTnLst>
                    <p:animClr clrSpc="rgb" dir="cw">
                      <p:cBhvr override="childStyle">
                        <p:cTn dur="1" fill="hold" display="0" masterRel="nextClick" afterEffect="1"/>
                        <p:tgtEl>
                          <p:spTgt spid="439299"/>
                        </p:tgtEl>
                        <p:attrNameLst>
                          <p:attrName>ppt_c</p:attrName>
                        </p:attrNameLst>
                      </p:cBhvr>
                      <p:to>
                        <a:srgbClr val="FF9966"/>
                      </p:to>
                    </p:animClr>
                  </p:subTnLst>
                </p:cTn>
              </p:par>
            </p:tnLst>
          </p:tmpl>
          <p:tmpl lvl="2">
            <p:tnLst>
              <p:par>
                <p:cTn presetID="24" presetClass="entr" presetSubtype="0" fill="hold" nodeType="click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subTnLst>
                    <p:animClr clrSpc="rgb" dir="cw">
                      <p:cBhvr override="childStyle">
                        <p:cTn dur="1" fill="hold" display="0" masterRel="nextClick" afterEffect="1"/>
                        <p:tgtEl>
                          <p:spTgt spid="439299"/>
                        </p:tgtEl>
                        <p:attrNameLst>
                          <p:attrName>ppt_c</p:attrName>
                        </p:attrNameLst>
                      </p:cBhvr>
                      <p:to>
                        <a:srgbClr val="EBE600"/>
                      </p:to>
                    </p:animClr>
                  </p:subTnLst>
                </p:cTn>
              </p:par>
            </p:tnLst>
          </p:tmpl>
          <p:tmpl lvl="3">
            <p:tnLst>
              <p:par>
                <p:cTn presetID="24" presetClass="entr" presetSubtype="0" fill="hold" nodeType="click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subTnLst>
                    <p:animClr clrSpc="rgb" dir="cw">
                      <p:cBhvr override="childStyle">
                        <p:cTn dur="1" fill="hold" display="0" masterRel="nextClick" afterEffect="1"/>
                        <p:tgtEl>
                          <p:spTgt spid="439299"/>
                        </p:tgtEl>
                        <p:attrNameLst>
                          <p:attrName>ppt_c</p:attrName>
                        </p:attrNameLst>
                      </p:cBhvr>
                      <p:to>
                        <a:srgbClr val="FFA3A3"/>
                      </p:to>
                    </p:animClr>
                  </p:subTnLst>
                </p:cTn>
              </p:par>
            </p:tnLst>
          </p:tmpl>
          <p:tmpl lvl="4">
            <p:tnLst>
              <p:par>
                <p:cTn presetID="24" presetClass="entr" presetSubtype="0" fill="hold" nodeType="with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cTn>
              </p:par>
            </p:tnLst>
          </p:tmpl>
          <p:tmpl lvl="5">
            <p:tnLst>
              <p:par>
                <p:cTn presetID="24" presetClass="entr" presetSubtype="0" fill="hold" nodeType="withEffect">
                  <p:stCondLst>
                    <p:cond delay="0"/>
                  </p:stCondLst>
                  <p:childTnLst>
                    <p:set>
                      <p:cBhvr>
                        <p:cTn dur="1" fill="hold">
                          <p:stCondLst>
                            <p:cond delay="0"/>
                          </p:stCondLst>
                        </p:cTn>
                        <p:tgtEl>
                          <p:spTgt spid="439299"/>
                        </p:tgtEl>
                        <p:attrNameLst>
                          <p:attrName>style.visibility</p:attrName>
                        </p:attrNameLst>
                      </p:cBhvr>
                      <p:to>
                        <p:strVal val="visible"/>
                      </p:to>
                    </p:set>
                    <p:anim to="" calcmode="lin" valueType="num">
                      <p:cBhvr>
                        <p:cTn dur="1" fill="hold"/>
                        <p:tgtEl>
                          <p:spTgt spid="439299"/>
                        </p:tgtEl>
                        <p:attrNameLst>
                          <p:attrName/>
                        </p:attrNameLst>
                      </p:cBhvr>
                    </p:anim>
                  </p:childTnLst>
                </p:cTn>
              </p:par>
            </p:tnLst>
          </p:tmpl>
        </p:tmplLst>
      </p:bldP>
    </p:bldLst>
  </p:timing>
  <p:hf hdr="0" ftr="0" dt="0"/>
  <p:txStyles>
    <p:titleStyle>
      <a:lvl1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2pPr>
      <a:lvl3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3pPr>
      <a:lvl4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4pPr>
      <a:lvl5pPr algn="ctr" rtl="0" eaLnBrk="0" fontAlgn="base" hangingPunct="0">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5pPr>
      <a:lvl6pPr marL="4572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6pPr>
      <a:lvl7pPr marL="9144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7pPr>
      <a:lvl8pPr marL="13716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8pPr>
      <a:lvl9pPr marL="1828800" algn="ctr" rtl="0" fontAlgn="base">
        <a:spcBef>
          <a:spcPct val="0"/>
        </a:spcBef>
        <a:spcAft>
          <a:spcPct val="0"/>
        </a:spcAft>
        <a:defRPr sz="4000" b="1">
          <a:solidFill>
            <a:srgbClr val="FE2040"/>
          </a:solidFill>
          <a:effectLst>
            <a:outerShdw blurRad="38100" dist="38100" dir="2700000" algn="tl">
              <a:srgbClr val="C0C0C0"/>
            </a:outerShdw>
          </a:effectLst>
          <a:latin typeface="Arial" pitchFamily="34" charset="0"/>
          <a:ea typeface="宋体" pitchFamily="2" charset="-122"/>
        </a:defRPr>
      </a:lvl9pPr>
    </p:titleStyle>
    <p:bodyStyle>
      <a:lvl1pPr marL="342900" indent="-342900" algn="l" rtl="0" eaLnBrk="0" fontAlgn="base" hangingPunct="0">
        <a:spcBef>
          <a:spcPct val="50000"/>
        </a:spcBef>
        <a:spcAft>
          <a:spcPct val="0"/>
        </a:spcAft>
        <a:buClr>
          <a:srgbClr val="FE2040"/>
        </a:buClr>
        <a:buSzPct val="90000"/>
        <a:buFont typeface="Arial" panose="020B0604020202020204" pitchFamily="34" charset="0"/>
        <a:buChar char="☺"/>
        <a:defRPr sz="3200" b="1">
          <a:solidFill>
            <a:schemeClr val="bg1"/>
          </a:solidFill>
          <a:latin typeface="+mn-lt"/>
          <a:ea typeface="+mn-ea"/>
          <a:cs typeface="+mn-cs"/>
        </a:defRPr>
      </a:lvl1pPr>
      <a:lvl2pPr marL="742950" indent="-285750" algn="l" rtl="0" eaLnBrk="0" fontAlgn="base" hangingPunct="0">
        <a:spcBef>
          <a:spcPct val="20000"/>
        </a:spcBef>
        <a:spcAft>
          <a:spcPct val="0"/>
        </a:spcAft>
        <a:buClr>
          <a:srgbClr val="FE2040"/>
        </a:buClr>
        <a:buSzPct val="80000"/>
        <a:buFont typeface="Arial" panose="020B0604020202020204" pitchFamily="34" charset="0"/>
        <a:buChar char="☻"/>
        <a:defRPr sz="2800">
          <a:solidFill>
            <a:schemeClr val="bg1"/>
          </a:solidFill>
          <a:latin typeface="+mn-lt"/>
          <a:ea typeface="楷体_GB2312" pitchFamily="49" charset="-122"/>
        </a:defRPr>
      </a:lvl2pPr>
      <a:lvl3pPr marL="1143000" indent="-228600" algn="l" rtl="0" eaLnBrk="0" fontAlgn="base" hangingPunct="0">
        <a:spcBef>
          <a:spcPct val="20000"/>
        </a:spcBef>
        <a:spcAft>
          <a:spcPct val="0"/>
        </a:spcAft>
        <a:buClr>
          <a:srgbClr val="FE2040"/>
        </a:buClr>
        <a:buSzPct val="70000"/>
        <a:buFont typeface="Arial" panose="020B0604020202020204" pitchFamily="34" charset="0"/>
        <a:buChar char="●"/>
        <a:defRPr sz="2400">
          <a:solidFill>
            <a:schemeClr val="bg1"/>
          </a:solidFill>
          <a:latin typeface="+mn-lt"/>
          <a:ea typeface="仿宋_GB2312" pitchFamily="49" charset="-122"/>
        </a:defRPr>
      </a:lvl3pPr>
      <a:lvl4pPr marL="1600200" indent="-228600" algn="l" rtl="0" eaLnBrk="0" fontAlgn="base" hangingPunct="0">
        <a:spcBef>
          <a:spcPct val="20000"/>
        </a:spcBef>
        <a:spcAft>
          <a:spcPct val="0"/>
        </a:spcAft>
        <a:buClr>
          <a:srgbClr val="FE2040"/>
        </a:buClr>
        <a:buFont typeface="Arial" panose="020B0604020202020204" pitchFamily="34" charset="0"/>
        <a:buChar char="◦"/>
        <a:defRPr sz="2000">
          <a:solidFill>
            <a:schemeClr val="bg1"/>
          </a:solidFill>
          <a:latin typeface="+mn-lt"/>
          <a:ea typeface="楷体_GB2312" pitchFamily="49" charset="-122"/>
        </a:defRPr>
      </a:lvl4pPr>
      <a:lvl5pPr marL="2057400" indent="-228600" algn="l" rtl="0" eaLnBrk="0" fontAlgn="base" hangingPunct="0">
        <a:spcBef>
          <a:spcPct val="20000"/>
        </a:spcBef>
        <a:spcAft>
          <a:spcPct val="0"/>
        </a:spcAft>
        <a:buChar char="»"/>
        <a:defRPr sz="2000">
          <a:solidFill>
            <a:schemeClr val="bg1"/>
          </a:solidFill>
          <a:latin typeface="+mn-lt"/>
          <a:ea typeface="楷体_GB2312" pitchFamily="49" charset="-122"/>
        </a:defRPr>
      </a:lvl5pPr>
      <a:lvl6pPr marL="2514600" indent="-228600" algn="l" rtl="0" fontAlgn="base">
        <a:spcBef>
          <a:spcPct val="20000"/>
        </a:spcBef>
        <a:spcAft>
          <a:spcPct val="0"/>
        </a:spcAft>
        <a:buChar char="»"/>
        <a:defRPr sz="2000">
          <a:solidFill>
            <a:schemeClr val="bg1"/>
          </a:solidFill>
          <a:latin typeface="+mn-lt"/>
          <a:ea typeface="楷体_GB2312" pitchFamily="49" charset="-122"/>
        </a:defRPr>
      </a:lvl6pPr>
      <a:lvl7pPr marL="2971800" indent="-228600" algn="l" rtl="0" fontAlgn="base">
        <a:spcBef>
          <a:spcPct val="20000"/>
        </a:spcBef>
        <a:spcAft>
          <a:spcPct val="0"/>
        </a:spcAft>
        <a:buChar char="»"/>
        <a:defRPr sz="2000">
          <a:solidFill>
            <a:schemeClr val="bg1"/>
          </a:solidFill>
          <a:latin typeface="+mn-lt"/>
          <a:ea typeface="楷体_GB2312" pitchFamily="49" charset="-122"/>
        </a:defRPr>
      </a:lvl7pPr>
      <a:lvl8pPr marL="3429000" indent="-228600" algn="l" rtl="0" fontAlgn="base">
        <a:spcBef>
          <a:spcPct val="20000"/>
        </a:spcBef>
        <a:spcAft>
          <a:spcPct val="0"/>
        </a:spcAft>
        <a:buChar char="»"/>
        <a:defRPr sz="2000">
          <a:solidFill>
            <a:schemeClr val="bg1"/>
          </a:solidFill>
          <a:latin typeface="+mn-lt"/>
          <a:ea typeface="楷体_GB2312" pitchFamily="49" charset="-122"/>
        </a:defRPr>
      </a:lvl8pPr>
      <a:lvl9pPr marL="3886200" indent="-228600" algn="l" rtl="0" fontAlgn="base">
        <a:spcBef>
          <a:spcPct val="20000"/>
        </a:spcBef>
        <a:spcAft>
          <a:spcPct val="0"/>
        </a:spcAft>
        <a:buChar char="»"/>
        <a:defRPr sz="2000">
          <a:solidFill>
            <a:schemeClr val="bg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5.bin"/><Relationship Id="rId1" Type="http://schemas.openxmlformats.org/officeDocument/2006/relationships/slideLayout" Target="../slideLayouts/slideLayout2.xml"/><Relationship Id="rId5" Type="http://schemas.openxmlformats.org/officeDocument/2006/relationships/image" Target="../media/image33.wmf"/><Relationship Id="rId4" Type="http://schemas.openxmlformats.org/officeDocument/2006/relationships/oleObject" Target="../embeddings/oleObject26.bin"/></Relationships>
</file>

<file path=ppt/slides/_rels/slide12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27.bin"/><Relationship Id="rId1" Type="http://schemas.openxmlformats.org/officeDocument/2006/relationships/slideLayout" Target="../slideLayouts/slideLayout2.xml"/><Relationship Id="rId5" Type="http://schemas.openxmlformats.org/officeDocument/2006/relationships/image" Target="../media/image35.wmf"/><Relationship Id="rId4" Type="http://schemas.openxmlformats.org/officeDocument/2006/relationships/oleObject" Target="../embeddings/oleObject28.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29.bin"/><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30.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9.bin"/><Relationship Id="rId1" Type="http://schemas.openxmlformats.org/officeDocument/2006/relationships/slideLayout" Target="../slideLayouts/slideLayout2.xml"/><Relationship Id="rId4" Type="http://schemas.openxmlformats.org/officeDocument/2006/relationships/oleObject" Target="../embeddings/oleObject10.bin"/></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oleObject" Target="../embeddings/oleObject15.bin"/><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oleObject" Target="../embeddings/oleObject16.bin"/><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19.bin"/><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20.bin"/><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oleObject" Target="../embeddings/oleObject21.bin"/><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7BD84-307E-E213-D48C-BB50837E4F1C}"/>
              </a:ext>
            </a:extLst>
          </p:cNvPr>
          <p:cNvSpPr>
            <a:spLocks noGrp="1"/>
          </p:cNvSpPr>
          <p:nvPr>
            <p:ph type="ctrTitle"/>
          </p:nvPr>
        </p:nvSpPr>
        <p:spPr>
          <a:xfrm>
            <a:off x="2286000" y="3124200"/>
            <a:ext cx="6172200" cy="1893888"/>
          </a:xfrm>
        </p:spPr>
        <p:txBody>
          <a:bodyPr/>
          <a:lstStyle/>
          <a:p>
            <a:pPr eaLnBrk="1" fontAlgn="auto" hangingPunct="1">
              <a:spcAft>
                <a:spcPts val="0"/>
              </a:spcAft>
              <a:defRPr/>
            </a:pPr>
            <a:r>
              <a:rPr lang="zh-CN" altLang="en-US" dirty="0"/>
              <a:t>第</a:t>
            </a:r>
            <a:r>
              <a:rPr lang="en-US" altLang="zh-CN" dirty="0"/>
              <a:t>3</a:t>
            </a:r>
            <a:r>
              <a:rPr lang="zh-CN" altLang="en-US" dirty="0"/>
              <a:t>章  运算方法和运算部件 </a:t>
            </a:r>
          </a:p>
        </p:txBody>
      </p:sp>
      <p:sp>
        <p:nvSpPr>
          <p:cNvPr id="43011" name="副标题 2">
            <a:extLst>
              <a:ext uri="{FF2B5EF4-FFF2-40B4-BE49-F238E27FC236}">
                <a16:creationId xmlns:a16="http://schemas.microsoft.com/office/drawing/2014/main" id="{9E592638-721A-B453-B657-5CEADD5068ED}"/>
              </a:ext>
            </a:extLst>
          </p:cNvPr>
          <p:cNvSpPr>
            <a:spLocks noGrp="1"/>
          </p:cNvSpPr>
          <p:nvPr>
            <p:ph type="subTitle" idx="1"/>
          </p:nvPr>
        </p:nvSpPr>
        <p:spPr>
          <a:xfrm>
            <a:off x="2286000" y="5003800"/>
            <a:ext cx="6172200" cy="1371600"/>
          </a:xfrm>
        </p:spPr>
        <p:txBody>
          <a:bodyPr/>
          <a:lstStyle/>
          <a:p>
            <a:pPr eaLnBrk="1" hangingPunct="1"/>
            <a:r>
              <a:rPr lang="zh-CN" altLang="en-US"/>
              <a:t>付峰</a:t>
            </a:r>
          </a:p>
        </p:txBody>
      </p:sp>
    </p:spTree>
  </p:cSld>
  <p:clrMapOvr>
    <a:masterClrMapping/>
  </p:clrMapOvr>
  <p:transition>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a:extLst>
              <a:ext uri="{FF2B5EF4-FFF2-40B4-BE49-F238E27FC236}">
                <a16:creationId xmlns:a16="http://schemas.microsoft.com/office/drawing/2014/main" id="{9EBC16A3-1307-4978-D99A-B8BDDE283528}"/>
              </a:ext>
            </a:extLst>
          </p:cNvPr>
          <p:cNvSpPr>
            <a:spLocks noGrp="1" noChangeArrowheads="1"/>
          </p:cNvSpPr>
          <p:nvPr>
            <p:ph type="title"/>
          </p:nvPr>
        </p:nvSpPr>
        <p:spPr/>
        <p:txBody>
          <a:bodyPr/>
          <a:lstStyle/>
          <a:p>
            <a:pPr eaLnBrk="1" fontAlgn="auto" hangingPunct="1">
              <a:spcAft>
                <a:spcPts val="0"/>
              </a:spcAft>
              <a:defRPr/>
            </a:pPr>
            <a:r>
              <a:rPr lang="zh-CN" altLang="en-US"/>
              <a:t>有权码</a:t>
            </a:r>
          </a:p>
        </p:txBody>
      </p:sp>
      <p:sp>
        <p:nvSpPr>
          <p:cNvPr id="54275" name="Rectangle 3">
            <a:extLst>
              <a:ext uri="{FF2B5EF4-FFF2-40B4-BE49-F238E27FC236}">
                <a16:creationId xmlns:a16="http://schemas.microsoft.com/office/drawing/2014/main" id="{00B2B320-3E52-0285-DBC0-A52F271C02BD}"/>
              </a:ext>
            </a:extLst>
          </p:cNvPr>
          <p:cNvSpPr>
            <a:spLocks noGrp="1"/>
          </p:cNvSpPr>
          <p:nvPr>
            <p:ph type="body" idx="1"/>
          </p:nvPr>
        </p:nvSpPr>
        <p:spPr>
          <a:xfrm>
            <a:off x="457200" y="1600200"/>
            <a:ext cx="7467600" cy="4873625"/>
          </a:xfrm>
        </p:spPr>
        <p:txBody>
          <a:bodyPr/>
          <a:lstStyle/>
          <a:p>
            <a:pPr eaLnBrk="1" hangingPunct="1"/>
            <a:r>
              <a:rPr lang="zh-CN" altLang="en-US"/>
              <a:t>一般用</a:t>
            </a:r>
            <a:r>
              <a:rPr lang="en-US" altLang="zh-CN"/>
              <a:t>8421</a:t>
            </a:r>
            <a:r>
              <a:rPr lang="zh-CN" altLang="en-US"/>
              <a:t>码：</a:t>
            </a:r>
          </a:p>
          <a:p>
            <a:pPr lvl="1" eaLnBrk="1" hangingPunct="1"/>
            <a:r>
              <a:rPr lang="zh-CN" altLang="en-US"/>
              <a:t>其</a:t>
            </a:r>
            <a:r>
              <a:rPr lang="en-US" altLang="zh-CN"/>
              <a:t>4</a:t>
            </a:r>
            <a:r>
              <a:rPr lang="zh-CN" altLang="en-US"/>
              <a:t>个二进制码的权从高到低分别为</a:t>
            </a:r>
            <a:r>
              <a:rPr lang="en-US" altLang="zh-CN"/>
              <a:t>8</a:t>
            </a:r>
            <a:r>
              <a:rPr lang="zh-CN" altLang="en-US"/>
              <a:t>、</a:t>
            </a:r>
            <a:r>
              <a:rPr lang="en-US" altLang="zh-CN"/>
              <a:t>4</a:t>
            </a:r>
            <a:r>
              <a:rPr lang="zh-CN" altLang="en-US"/>
              <a:t>、</a:t>
            </a:r>
            <a:r>
              <a:rPr lang="en-US" altLang="zh-CN"/>
              <a:t>2</a:t>
            </a:r>
            <a:r>
              <a:rPr lang="zh-CN" altLang="en-US"/>
              <a:t>和</a:t>
            </a:r>
            <a:r>
              <a:rPr lang="en-US" altLang="zh-CN"/>
              <a:t>1</a:t>
            </a:r>
            <a:r>
              <a:rPr lang="zh-CN" altLang="en-US"/>
              <a:t>。</a:t>
            </a:r>
          </a:p>
          <a:p>
            <a:pPr lvl="1" eaLnBrk="1" hangingPunct="1"/>
            <a:r>
              <a:rPr lang="zh-CN" altLang="en-US"/>
              <a:t>用</a:t>
            </a:r>
            <a:r>
              <a:rPr lang="en-US" altLang="zh-CN"/>
              <a:t>0000</a:t>
            </a:r>
            <a:r>
              <a:rPr lang="zh-CN" altLang="en-US"/>
              <a:t>，</a:t>
            </a:r>
            <a:r>
              <a:rPr lang="en-US" altLang="zh-CN"/>
              <a:t>0001</a:t>
            </a:r>
            <a:r>
              <a:rPr lang="zh-CN" altLang="en-US"/>
              <a:t>，</a:t>
            </a:r>
            <a:r>
              <a:rPr lang="en-US" altLang="zh-CN"/>
              <a:t>…</a:t>
            </a:r>
            <a:r>
              <a:rPr lang="zh-CN" altLang="en-US"/>
              <a:t>，</a:t>
            </a:r>
            <a:r>
              <a:rPr lang="en-US" altLang="zh-CN"/>
              <a:t>1001</a:t>
            </a:r>
            <a:r>
              <a:rPr lang="zh-CN" altLang="en-US"/>
              <a:t>分别表示</a:t>
            </a:r>
            <a:r>
              <a:rPr lang="en-US" altLang="zh-CN"/>
              <a:t>0</a:t>
            </a:r>
            <a:r>
              <a:rPr lang="zh-CN" altLang="en-US"/>
              <a:t>，</a:t>
            </a:r>
            <a:r>
              <a:rPr lang="en-US" altLang="zh-CN"/>
              <a:t>1</a:t>
            </a:r>
            <a:r>
              <a:rPr lang="zh-CN" altLang="en-US"/>
              <a:t>，</a:t>
            </a:r>
            <a:r>
              <a:rPr lang="en-US" altLang="zh-CN"/>
              <a:t>…</a:t>
            </a:r>
            <a:r>
              <a:rPr lang="zh-CN" altLang="en-US"/>
              <a:t>，</a:t>
            </a:r>
            <a:r>
              <a:rPr lang="en-US" altLang="zh-CN"/>
              <a:t>9</a:t>
            </a:r>
            <a:r>
              <a:rPr lang="zh-CN" altLang="en-US"/>
              <a:t>。</a:t>
            </a:r>
          </a:p>
          <a:p>
            <a:pPr lvl="1" eaLnBrk="1" hangingPunct="1"/>
            <a:r>
              <a:rPr lang="zh-CN" altLang="en-US"/>
              <a:t>每个数位内部满足二进制规则，而数位之间满足十进制规则。</a:t>
            </a:r>
            <a:endParaRPr lang="en-US" altLang="zh-CN"/>
          </a:p>
          <a:p>
            <a:pPr lvl="2" eaLnBrk="1" hangingPunct="1"/>
            <a:r>
              <a:rPr lang="zh-CN" altLang="en-US"/>
              <a:t>故称这种编码为“以二进制编码的十进制</a:t>
            </a:r>
            <a:r>
              <a:rPr lang="en-US" altLang="zh-CN"/>
              <a:t>(</a:t>
            </a:r>
            <a:r>
              <a:rPr lang="zh-CN" altLang="en-US"/>
              <a:t>简称</a:t>
            </a:r>
            <a:r>
              <a:rPr lang="en-US" altLang="zh-CN"/>
              <a:t>BCD)</a:t>
            </a:r>
            <a:r>
              <a:rPr lang="zh-CN" altLang="en-US"/>
              <a:t>码”。</a:t>
            </a:r>
          </a:p>
          <a:p>
            <a:pPr eaLnBrk="1" hangingPunct="1"/>
            <a:endParaRPr lang="zh-CN" altLang="en-US"/>
          </a:p>
        </p:txBody>
      </p:sp>
      <p:sp>
        <p:nvSpPr>
          <p:cNvPr id="54276" name="灯片编号占位符 5">
            <a:extLst>
              <a:ext uri="{FF2B5EF4-FFF2-40B4-BE49-F238E27FC236}">
                <a16:creationId xmlns:a16="http://schemas.microsoft.com/office/drawing/2014/main" id="{BBE2E0DF-1147-4108-2B8E-FE4A92BEA5B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AC97D7-A701-4C3D-9C44-9B1DEDB55E47}" type="slidenum">
              <a:rPr lang="zh-CN" altLang="en-US">
                <a:solidFill>
                  <a:srgbClr val="FFFFFF"/>
                </a:solidFill>
                <a:latin typeface="Century Schoolbook" panose="02040604050505020304" pitchFamily="18" charset="0"/>
              </a:rPr>
              <a:pPr/>
              <a:t>10</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灯片编号占位符 8">
            <a:extLst>
              <a:ext uri="{FF2B5EF4-FFF2-40B4-BE49-F238E27FC236}">
                <a16:creationId xmlns:a16="http://schemas.microsoft.com/office/drawing/2014/main" id="{434B3120-508E-E816-15E9-D6A6592E6DA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54D28C7-7597-4FA5-B48A-F27343ED91AE}" type="slidenum">
              <a:rPr lang="zh-CN" altLang="en-US">
                <a:solidFill>
                  <a:srgbClr val="FFFFFF"/>
                </a:solidFill>
                <a:latin typeface="Century Schoolbook" panose="02040604050505020304" pitchFamily="18" charset="0"/>
              </a:rPr>
              <a:pPr/>
              <a:t>100</a:t>
            </a:fld>
            <a:endParaRPr lang="zh-CN" altLang="en-US">
              <a:solidFill>
                <a:srgbClr val="FFFFFF"/>
              </a:solidFill>
              <a:latin typeface="Century Schoolbook" panose="02040604050505020304" pitchFamily="18" charset="0"/>
            </a:endParaRPr>
          </a:p>
        </p:txBody>
      </p:sp>
      <p:sp>
        <p:nvSpPr>
          <p:cNvPr id="175107" name="Rectangle 2">
            <a:extLst>
              <a:ext uri="{FF2B5EF4-FFF2-40B4-BE49-F238E27FC236}">
                <a16:creationId xmlns:a16="http://schemas.microsoft.com/office/drawing/2014/main" id="{B8B06831-F510-B3DF-E61D-46E621178B2F}"/>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浮点数的表示形式</a:t>
            </a:r>
            <a:r>
              <a:rPr lang="en-US" altLang="zh-CN" sz="2200" b="0" cap="none"/>
              <a:t>(</a:t>
            </a:r>
            <a:r>
              <a:rPr lang="zh-CN" altLang="en-US" sz="2200" b="0" cap="none"/>
              <a:t>以</a:t>
            </a:r>
            <a:r>
              <a:rPr lang="en-US" altLang="zh-CN" sz="2200" b="0" cap="none"/>
              <a:t>2</a:t>
            </a:r>
            <a:r>
              <a:rPr lang="zh-CN" altLang="en-US" sz="2200" b="0" cap="none"/>
              <a:t>为底</a:t>
            </a:r>
            <a:r>
              <a:rPr lang="en-US" altLang="zh-CN" sz="2200" b="0" cap="none"/>
              <a:t>)</a:t>
            </a:r>
            <a:endParaRPr lang="zh-CN" altLang="en-US" sz="2200" b="0" cap="none"/>
          </a:p>
        </p:txBody>
      </p:sp>
      <p:sp>
        <p:nvSpPr>
          <p:cNvPr id="175108" name="Rectangle 3">
            <a:extLst>
              <a:ext uri="{FF2B5EF4-FFF2-40B4-BE49-F238E27FC236}">
                <a16:creationId xmlns:a16="http://schemas.microsoft.com/office/drawing/2014/main" id="{3937A210-BDC4-D7D5-BFB7-001EEE8FF514}"/>
              </a:ext>
            </a:extLst>
          </p:cNvPr>
          <p:cNvSpPr>
            <a:spLocks noGrp="1"/>
          </p:cNvSpPr>
          <p:nvPr>
            <p:ph type="body" idx="4294967295"/>
          </p:nvPr>
        </p:nvSpPr>
        <p:spPr/>
        <p:txBody>
          <a:bodyPr/>
          <a:lstStyle/>
          <a:p>
            <a:pPr eaLnBrk="1" hangingPunct="1"/>
            <a:r>
              <a:rPr lang="en-US" altLang="zh-CN"/>
              <a:t>N=M·2</a:t>
            </a:r>
            <a:r>
              <a:rPr lang="en-US" altLang="zh-CN" baseline="30000"/>
              <a:t>E</a:t>
            </a:r>
          </a:p>
          <a:p>
            <a:pPr lvl="1" eaLnBrk="1" hangingPunct="1"/>
            <a:r>
              <a:rPr lang="en-US" altLang="zh-CN"/>
              <a:t>M</a:t>
            </a:r>
            <a:r>
              <a:rPr lang="zh-CN" altLang="en-US"/>
              <a:t>为浮点数的</a:t>
            </a:r>
            <a:r>
              <a:rPr lang="zh-CN" altLang="en-US">
                <a:solidFill>
                  <a:schemeClr val="tx2"/>
                </a:solidFill>
              </a:rPr>
              <a:t>尾数</a:t>
            </a:r>
            <a:r>
              <a:rPr lang="zh-CN" altLang="en-US"/>
              <a:t>，一般为绝对值小于</a:t>
            </a:r>
            <a:r>
              <a:rPr lang="en-US" altLang="zh-CN"/>
              <a:t>1</a:t>
            </a:r>
            <a:r>
              <a:rPr lang="zh-CN" altLang="en-US"/>
              <a:t>的规格化二进制</a:t>
            </a:r>
            <a:r>
              <a:rPr lang="zh-CN" altLang="en-US">
                <a:solidFill>
                  <a:schemeClr val="tx2"/>
                </a:solidFill>
              </a:rPr>
              <a:t>小数</a:t>
            </a:r>
            <a:r>
              <a:rPr lang="zh-CN" altLang="en-US"/>
              <a:t>，用</a:t>
            </a:r>
            <a:r>
              <a:rPr lang="zh-CN" altLang="en-US">
                <a:solidFill>
                  <a:schemeClr val="tx2"/>
                </a:solidFill>
              </a:rPr>
              <a:t>原码或补码</a:t>
            </a:r>
            <a:r>
              <a:rPr lang="zh-CN" altLang="en-US"/>
              <a:t>形式表示；</a:t>
            </a:r>
          </a:p>
          <a:p>
            <a:pPr lvl="1" eaLnBrk="1" hangingPunct="1"/>
            <a:r>
              <a:rPr lang="en-US" altLang="zh-CN"/>
              <a:t>E</a:t>
            </a:r>
            <a:r>
              <a:rPr lang="zh-CN" altLang="en-US"/>
              <a:t>为浮点数的</a:t>
            </a:r>
            <a:r>
              <a:rPr lang="zh-CN" altLang="en-US">
                <a:solidFill>
                  <a:schemeClr val="tx2"/>
                </a:solidFill>
              </a:rPr>
              <a:t>阶码</a:t>
            </a:r>
            <a:r>
              <a:rPr lang="zh-CN" altLang="en-US"/>
              <a:t>，一般是用</a:t>
            </a:r>
            <a:r>
              <a:rPr lang="zh-CN" altLang="en-US">
                <a:solidFill>
                  <a:schemeClr val="tx2"/>
                </a:solidFill>
              </a:rPr>
              <a:t>移码或补码</a:t>
            </a:r>
            <a:r>
              <a:rPr lang="zh-CN" altLang="en-US"/>
              <a:t>表示的</a:t>
            </a:r>
            <a:r>
              <a:rPr lang="zh-CN" altLang="en-US">
                <a:solidFill>
                  <a:schemeClr val="tx2"/>
                </a:solidFill>
              </a:rPr>
              <a:t>整数</a:t>
            </a:r>
            <a:r>
              <a:rPr lang="zh-CN" altLang="en-US"/>
              <a:t>。</a:t>
            </a:r>
          </a:p>
          <a:p>
            <a:pPr eaLnBrk="1" hangingPunct="1"/>
            <a:r>
              <a:rPr lang="zh-CN" altLang="en-US"/>
              <a:t>阶码的底除了</a:t>
            </a:r>
            <a:r>
              <a:rPr lang="en-US" altLang="zh-CN"/>
              <a:t>2</a:t>
            </a:r>
            <a:r>
              <a:rPr lang="zh-CN" altLang="en-US"/>
              <a:t>以外，还有用</a:t>
            </a:r>
            <a:r>
              <a:rPr lang="en-US" altLang="zh-CN"/>
              <a:t>8</a:t>
            </a:r>
            <a:r>
              <a:rPr lang="zh-CN" altLang="en-US"/>
              <a:t>或</a:t>
            </a:r>
            <a:r>
              <a:rPr lang="en-US" altLang="zh-CN"/>
              <a:t>16</a:t>
            </a:r>
            <a:r>
              <a:rPr lang="zh-CN" altLang="en-US"/>
              <a:t>表示的。</a:t>
            </a:r>
          </a:p>
          <a:p>
            <a:pPr eaLnBrk="1" hangingPunct="1"/>
            <a:endParaRPr lang="en-US" altLang="zh-CN"/>
          </a:p>
        </p:txBody>
      </p:sp>
    </p:spTree>
  </p:cSld>
  <p:clrMapOvr>
    <a:masterClrMapping/>
  </p:clrMapOvr>
  <p:transition>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灯片编号占位符 8">
            <a:extLst>
              <a:ext uri="{FF2B5EF4-FFF2-40B4-BE49-F238E27FC236}">
                <a16:creationId xmlns:a16="http://schemas.microsoft.com/office/drawing/2014/main" id="{C04C7381-520E-CF26-8861-CC69B2D26B9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9072E6-4AE2-4116-95B5-AC6C2478F807}" type="slidenum">
              <a:rPr lang="zh-CN" altLang="en-US">
                <a:solidFill>
                  <a:srgbClr val="FFFFFF"/>
                </a:solidFill>
                <a:latin typeface="Century Schoolbook" panose="02040604050505020304" pitchFamily="18" charset="0"/>
              </a:rPr>
              <a:pPr/>
              <a:t>101</a:t>
            </a:fld>
            <a:endParaRPr lang="zh-CN" altLang="en-US">
              <a:solidFill>
                <a:srgbClr val="FFFFFF"/>
              </a:solidFill>
              <a:latin typeface="Century Schoolbook" panose="02040604050505020304" pitchFamily="18" charset="0"/>
            </a:endParaRPr>
          </a:p>
        </p:txBody>
      </p:sp>
      <p:sp>
        <p:nvSpPr>
          <p:cNvPr id="176131" name="Rectangle 2">
            <a:extLst>
              <a:ext uri="{FF2B5EF4-FFF2-40B4-BE49-F238E27FC236}">
                <a16:creationId xmlns:a16="http://schemas.microsoft.com/office/drawing/2014/main" id="{1802E8DE-C7C9-BCD9-B7A1-19E5296C4A7B}"/>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浮点数的加减法运算 </a:t>
            </a:r>
          </a:p>
        </p:txBody>
      </p:sp>
      <p:sp>
        <p:nvSpPr>
          <p:cNvPr id="176132" name="Rectangle 3">
            <a:extLst>
              <a:ext uri="{FF2B5EF4-FFF2-40B4-BE49-F238E27FC236}">
                <a16:creationId xmlns:a16="http://schemas.microsoft.com/office/drawing/2014/main" id="{A3DBFAB1-7F17-48E3-6E08-352C2E79F8C3}"/>
              </a:ext>
            </a:extLst>
          </p:cNvPr>
          <p:cNvSpPr>
            <a:spLocks noGrp="1"/>
          </p:cNvSpPr>
          <p:nvPr>
            <p:ph type="body" idx="4294967295"/>
          </p:nvPr>
        </p:nvSpPr>
        <p:spPr/>
        <p:txBody>
          <a:bodyPr/>
          <a:lstStyle/>
          <a:p>
            <a:pPr marL="457200" indent="-457200" eaLnBrk="1" hangingPunct="1"/>
            <a:r>
              <a:rPr lang="zh-CN" altLang="en-US"/>
              <a:t>设有两浮点数</a:t>
            </a:r>
            <a:r>
              <a:rPr lang="en-US" altLang="zh-CN"/>
              <a:t>X</a:t>
            </a:r>
            <a:r>
              <a:rPr lang="zh-CN" altLang="en-US"/>
              <a:t>，</a:t>
            </a:r>
            <a:r>
              <a:rPr lang="en-US" altLang="zh-CN"/>
              <a:t>Y</a:t>
            </a:r>
            <a:r>
              <a:rPr lang="zh-CN" altLang="en-US"/>
              <a:t>实现</a:t>
            </a:r>
            <a:r>
              <a:rPr lang="en-US" altLang="zh-CN"/>
              <a:t>X±Y</a:t>
            </a:r>
            <a:r>
              <a:rPr lang="zh-CN" altLang="en-US"/>
              <a:t>运算</a:t>
            </a:r>
          </a:p>
          <a:p>
            <a:pPr marL="766763" lvl="1" indent="-400050" eaLnBrk="1" hangingPunct="1"/>
            <a:r>
              <a:rPr lang="en-US" altLang="zh-CN"/>
              <a:t>X=M</a:t>
            </a:r>
            <a:r>
              <a:rPr lang="en-US" altLang="zh-CN" baseline="-25000"/>
              <a:t>X</a:t>
            </a:r>
            <a:r>
              <a:rPr lang="en-US" altLang="zh-CN"/>
              <a:t>·2</a:t>
            </a:r>
            <a:r>
              <a:rPr lang="en-US" altLang="zh-CN" baseline="30000"/>
              <a:t>E</a:t>
            </a:r>
            <a:r>
              <a:rPr lang="en-US" altLang="zh-CN" baseline="10000"/>
              <a:t>X</a:t>
            </a:r>
            <a:r>
              <a:rPr lang="en-US" altLang="zh-CN"/>
              <a:t>      Y=M</a:t>
            </a:r>
            <a:r>
              <a:rPr lang="en-US" altLang="zh-CN" baseline="-25000"/>
              <a:t>Y</a:t>
            </a:r>
            <a:r>
              <a:rPr lang="en-US" altLang="zh-CN"/>
              <a:t>·2</a:t>
            </a:r>
            <a:r>
              <a:rPr lang="en-US" altLang="zh-CN" baseline="30000"/>
              <a:t>E</a:t>
            </a:r>
            <a:r>
              <a:rPr lang="en-US" altLang="zh-CN" baseline="10000"/>
              <a:t>Y</a:t>
            </a:r>
            <a:endParaRPr lang="zh-CN" altLang="en-US"/>
          </a:p>
          <a:p>
            <a:pPr marL="457200" indent="-457200" eaLnBrk="1" hangingPunct="1"/>
            <a:r>
              <a:rPr lang="zh-CN" altLang="en-US"/>
              <a:t>五步完成运算：</a:t>
            </a:r>
          </a:p>
          <a:p>
            <a:pPr marL="766763" lvl="1" indent="-400050" eaLnBrk="1" hangingPunct="1">
              <a:buFont typeface="Wingdings 2" panose="05020102010507070707" pitchFamily="18" charset="2"/>
              <a:buAutoNum type="arabicPeriod"/>
            </a:pPr>
            <a:r>
              <a:rPr lang="en-US" altLang="zh-CN"/>
              <a:t>“</a:t>
            </a:r>
            <a:r>
              <a:rPr lang="zh-CN" altLang="en-US"/>
              <a:t>对阶”操作</a:t>
            </a:r>
          </a:p>
          <a:p>
            <a:pPr marL="766763" lvl="1" indent="-400050" eaLnBrk="1" hangingPunct="1">
              <a:buFont typeface="Wingdings 2" panose="05020102010507070707" pitchFamily="18" charset="2"/>
              <a:buAutoNum type="arabicPeriod"/>
            </a:pPr>
            <a:r>
              <a:rPr lang="zh-CN" altLang="en-US"/>
              <a:t>尾数的加</a:t>
            </a:r>
            <a:r>
              <a:rPr lang="en-US" altLang="zh-CN"/>
              <a:t>/</a:t>
            </a:r>
            <a:r>
              <a:rPr lang="zh-CN" altLang="en-US"/>
              <a:t>减运算</a:t>
            </a:r>
          </a:p>
          <a:p>
            <a:pPr marL="766763" lvl="1" indent="-400050" eaLnBrk="1" hangingPunct="1">
              <a:buFont typeface="Wingdings 2" panose="05020102010507070707" pitchFamily="18" charset="2"/>
              <a:buAutoNum type="arabicPeriod"/>
            </a:pPr>
            <a:r>
              <a:rPr lang="zh-CN" altLang="en-US"/>
              <a:t>规格化操作</a:t>
            </a:r>
          </a:p>
          <a:p>
            <a:pPr marL="766763" lvl="1" indent="-400050" eaLnBrk="1" hangingPunct="1">
              <a:buFont typeface="Wingdings 2" panose="05020102010507070707" pitchFamily="18" charset="2"/>
              <a:buAutoNum type="arabicPeriod"/>
            </a:pPr>
            <a:r>
              <a:rPr lang="zh-CN" altLang="en-US"/>
              <a:t>舍入</a:t>
            </a:r>
          </a:p>
          <a:p>
            <a:pPr marL="766763" lvl="1" indent="-400050" eaLnBrk="1" hangingPunct="1">
              <a:buFont typeface="Wingdings 2" panose="05020102010507070707" pitchFamily="18" charset="2"/>
              <a:buAutoNum type="arabicPeriod"/>
            </a:pPr>
            <a:r>
              <a:rPr lang="zh-CN" altLang="en-US"/>
              <a:t>检查阶码是否溢出</a:t>
            </a:r>
          </a:p>
        </p:txBody>
      </p:sp>
    </p:spTree>
  </p:cSld>
  <p:clrMapOvr>
    <a:masterClrMapping/>
  </p:clrMapOvr>
  <p:transition>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8">
            <a:extLst>
              <a:ext uri="{FF2B5EF4-FFF2-40B4-BE49-F238E27FC236}">
                <a16:creationId xmlns:a16="http://schemas.microsoft.com/office/drawing/2014/main" id="{55FDB729-76AA-D06A-6B5B-EB776C6782A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E051DB-9B25-45FE-958A-C38B617A5323}" type="slidenum">
              <a:rPr lang="zh-CN" altLang="en-US">
                <a:solidFill>
                  <a:srgbClr val="FFFFFF"/>
                </a:solidFill>
                <a:latin typeface="Century Schoolbook" panose="02040604050505020304" pitchFamily="18" charset="0"/>
              </a:rPr>
              <a:pPr/>
              <a:t>102</a:t>
            </a:fld>
            <a:endParaRPr lang="zh-CN" altLang="en-US">
              <a:solidFill>
                <a:srgbClr val="FFFFFF"/>
              </a:solidFill>
              <a:latin typeface="Century Schoolbook" panose="02040604050505020304" pitchFamily="18" charset="0"/>
            </a:endParaRPr>
          </a:p>
        </p:txBody>
      </p:sp>
      <p:sp>
        <p:nvSpPr>
          <p:cNvPr id="177155" name="Rectangle 2">
            <a:extLst>
              <a:ext uri="{FF2B5EF4-FFF2-40B4-BE49-F238E27FC236}">
                <a16:creationId xmlns:a16="http://schemas.microsoft.com/office/drawing/2014/main" id="{68AF13AC-CDE1-A5EA-20A9-F760300B07E2}"/>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en-US" altLang="zh-CN" cap="none"/>
              <a:t>“</a:t>
            </a:r>
            <a:r>
              <a:rPr lang="zh-CN" altLang="en-US" cap="none"/>
              <a:t>对阶”操作</a:t>
            </a:r>
          </a:p>
        </p:txBody>
      </p:sp>
      <p:sp>
        <p:nvSpPr>
          <p:cNvPr id="177156" name="Rectangle 3">
            <a:extLst>
              <a:ext uri="{FF2B5EF4-FFF2-40B4-BE49-F238E27FC236}">
                <a16:creationId xmlns:a16="http://schemas.microsoft.com/office/drawing/2014/main" id="{2D20F258-56A0-314B-7827-950C8B29C8C2}"/>
              </a:ext>
            </a:extLst>
          </p:cNvPr>
          <p:cNvSpPr>
            <a:spLocks noGrp="1"/>
          </p:cNvSpPr>
          <p:nvPr>
            <p:ph type="body" idx="4294967295"/>
          </p:nvPr>
        </p:nvSpPr>
        <p:spPr/>
        <p:txBody>
          <a:bodyPr/>
          <a:lstStyle/>
          <a:p>
            <a:pPr eaLnBrk="1" hangingPunct="1"/>
            <a:r>
              <a:rPr lang="zh-CN" altLang="en-US"/>
              <a:t>使两数的阶码值相等，这一操作称之为“对阶”。</a:t>
            </a:r>
          </a:p>
          <a:p>
            <a:pPr lvl="1" eaLnBrk="1" hangingPunct="1"/>
            <a:r>
              <a:rPr lang="zh-CN" altLang="en-US"/>
              <a:t>比较两浮点数阶码的大小，求出其差</a:t>
            </a:r>
            <a:r>
              <a:rPr lang="en-US" altLang="zh-CN"/>
              <a:t>ΔE</a:t>
            </a:r>
            <a:r>
              <a:rPr lang="zh-CN" altLang="en-US"/>
              <a:t>，并保留其大值</a:t>
            </a:r>
            <a:r>
              <a:rPr lang="en-US" altLang="zh-CN"/>
              <a:t>E</a:t>
            </a:r>
            <a:r>
              <a:rPr lang="zh-CN" altLang="en-US"/>
              <a:t>，</a:t>
            </a:r>
            <a:r>
              <a:rPr lang="en-US" altLang="zh-CN"/>
              <a:t>E=max(E</a:t>
            </a:r>
            <a:r>
              <a:rPr lang="en-US" altLang="zh-CN" baseline="-25000"/>
              <a:t>X</a:t>
            </a:r>
            <a:r>
              <a:rPr lang="en-US" altLang="zh-CN"/>
              <a:t>,E</a:t>
            </a:r>
            <a:r>
              <a:rPr lang="en-US" altLang="zh-CN" baseline="-25000"/>
              <a:t>Y</a:t>
            </a:r>
            <a:r>
              <a:rPr lang="en-US" altLang="zh-CN"/>
              <a:t>)</a:t>
            </a:r>
            <a:r>
              <a:rPr lang="zh-CN" altLang="en-US"/>
              <a:t>。</a:t>
            </a:r>
          </a:p>
          <a:p>
            <a:pPr lvl="1" eaLnBrk="1" hangingPunct="1"/>
            <a:r>
              <a:rPr lang="zh-CN" altLang="en-US"/>
              <a:t>当</a:t>
            </a:r>
            <a:r>
              <a:rPr lang="en-US" altLang="zh-CN"/>
              <a:t>ΔE≠0</a:t>
            </a:r>
            <a:r>
              <a:rPr lang="zh-CN" altLang="en-US"/>
              <a:t>时，将阶码值小的数的尾数右移</a:t>
            </a:r>
            <a:r>
              <a:rPr lang="en-US" altLang="zh-CN"/>
              <a:t>ΔE</a:t>
            </a:r>
            <a:r>
              <a:rPr lang="zh-CN" altLang="en-US"/>
              <a:t>位，并将其阶码值加上</a:t>
            </a:r>
            <a:r>
              <a:rPr lang="en-US" altLang="zh-CN"/>
              <a:t>ΔE</a:t>
            </a:r>
            <a:r>
              <a:rPr lang="zh-CN" altLang="en-US"/>
              <a:t>，</a:t>
            </a:r>
          </a:p>
          <a:p>
            <a:pPr eaLnBrk="1" hangingPunct="1"/>
            <a:r>
              <a:rPr lang="zh-CN" altLang="en-US"/>
              <a:t>尾数右移</a:t>
            </a:r>
          </a:p>
          <a:p>
            <a:pPr lvl="1" eaLnBrk="1" hangingPunct="1"/>
            <a:r>
              <a:rPr lang="zh-CN" altLang="en-US"/>
              <a:t>原码表示的尾数：</a:t>
            </a:r>
          </a:p>
          <a:p>
            <a:pPr lvl="2" eaLnBrk="1" hangingPunct="1"/>
            <a:r>
              <a:rPr lang="zh-CN" altLang="en-US"/>
              <a:t>符号位不参加移位，尾数数值部分的高位补</a:t>
            </a:r>
            <a:r>
              <a:rPr lang="en-US" altLang="zh-CN"/>
              <a:t>0</a:t>
            </a:r>
            <a:r>
              <a:rPr lang="zh-CN" altLang="en-US"/>
              <a:t>；</a:t>
            </a:r>
          </a:p>
          <a:p>
            <a:pPr lvl="1" eaLnBrk="1" hangingPunct="1"/>
            <a:r>
              <a:rPr lang="zh-CN" altLang="en-US"/>
              <a:t>补码表示的尾数：</a:t>
            </a:r>
          </a:p>
          <a:p>
            <a:pPr lvl="2" eaLnBrk="1" hangingPunct="1"/>
            <a:r>
              <a:rPr lang="zh-CN" altLang="en-US"/>
              <a:t>符号位参加右移，并保持原符号位不变。</a:t>
            </a:r>
          </a:p>
          <a:p>
            <a:pPr eaLnBrk="1" hangingPunct="1"/>
            <a:endParaRPr lang="zh-CN" altLang="en-US"/>
          </a:p>
        </p:txBody>
      </p:sp>
    </p:spTree>
  </p:cSld>
  <p:clrMapOvr>
    <a:masterClrMapping/>
  </p:clrMapOvr>
  <p:transition>
    <p:pull/>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灯片编号占位符 8">
            <a:extLst>
              <a:ext uri="{FF2B5EF4-FFF2-40B4-BE49-F238E27FC236}">
                <a16:creationId xmlns:a16="http://schemas.microsoft.com/office/drawing/2014/main" id="{ECE51860-BB08-893C-8C5E-93085532362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6BD0362-4369-49C6-9D5F-DBE46C253B3F}" type="slidenum">
              <a:rPr lang="zh-CN" altLang="en-US">
                <a:solidFill>
                  <a:srgbClr val="FFFFFF"/>
                </a:solidFill>
                <a:latin typeface="Century Schoolbook" panose="02040604050505020304" pitchFamily="18" charset="0"/>
              </a:rPr>
              <a:pPr/>
              <a:t>103</a:t>
            </a:fld>
            <a:endParaRPr lang="zh-CN" altLang="en-US">
              <a:solidFill>
                <a:srgbClr val="FFFFFF"/>
              </a:solidFill>
              <a:latin typeface="Century Schoolbook" panose="02040604050505020304" pitchFamily="18" charset="0"/>
            </a:endParaRPr>
          </a:p>
        </p:txBody>
      </p:sp>
      <p:sp>
        <p:nvSpPr>
          <p:cNvPr id="178179" name="Rectangle 2">
            <a:extLst>
              <a:ext uri="{FF2B5EF4-FFF2-40B4-BE49-F238E27FC236}">
                <a16:creationId xmlns:a16="http://schemas.microsoft.com/office/drawing/2014/main" id="{9CF8CD59-89C2-61B1-2324-DE92A3F26883}"/>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尾数的加</a:t>
            </a:r>
            <a:r>
              <a:rPr lang="en-US" altLang="zh-CN" cap="none"/>
              <a:t>/</a:t>
            </a:r>
            <a:r>
              <a:rPr lang="zh-CN" altLang="en-US" cap="none"/>
              <a:t>减运算</a:t>
            </a:r>
          </a:p>
        </p:txBody>
      </p:sp>
      <p:sp>
        <p:nvSpPr>
          <p:cNvPr id="178180" name="Rectangle 3">
            <a:extLst>
              <a:ext uri="{FF2B5EF4-FFF2-40B4-BE49-F238E27FC236}">
                <a16:creationId xmlns:a16="http://schemas.microsoft.com/office/drawing/2014/main" id="{59F69D4D-2536-41D5-3DC1-6CD1785647BE}"/>
              </a:ext>
            </a:extLst>
          </p:cNvPr>
          <p:cNvSpPr>
            <a:spLocks noGrp="1"/>
          </p:cNvSpPr>
          <p:nvPr>
            <p:ph type="body" idx="4294967295"/>
          </p:nvPr>
        </p:nvSpPr>
        <p:spPr/>
        <p:txBody>
          <a:bodyPr/>
          <a:lstStyle/>
          <a:p>
            <a:pPr eaLnBrk="1" hangingPunct="1"/>
            <a:r>
              <a:rPr lang="zh-CN" altLang="en-US"/>
              <a:t>执行对阶后，两尾数进行加</a:t>
            </a:r>
            <a:r>
              <a:rPr lang="en-US" altLang="zh-CN"/>
              <a:t>/</a:t>
            </a:r>
            <a:r>
              <a:rPr lang="zh-CN" altLang="en-US"/>
              <a:t>减运算，得到两数之和</a:t>
            </a:r>
            <a:r>
              <a:rPr lang="en-US" altLang="zh-CN"/>
              <a:t>/</a:t>
            </a:r>
            <a:r>
              <a:rPr lang="zh-CN" altLang="en-US"/>
              <a:t>差。</a:t>
            </a:r>
          </a:p>
          <a:p>
            <a:pPr lvl="1" eaLnBrk="1" hangingPunct="1"/>
            <a:r>
              <a:rPr lang="zh-CN" altLang="en-US"/>
              <a:t>定点小数的加减法。</a:t>
            </a:r>
          </a:p>
        </p:txBody>
      </p:sp>
    </p:spTree>
  </p:cSld>
  <p:clrMapOvr>
    <a:masterClrMapping/>
  </p:clrMapOvr>
  <p:transition>
    <p:pull/>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灯片编号占位符 8">
            <a:extLst>
              <a:ext uri="{FF2B5EF4-FFF2-40B4-BE49-F238E27FC236}">
                <a16:creationId xmlns:a16="http://schemas.microsoft.com/office/drawing/2014/main" id="{1EB75DB9-9E7C-0A09-3F2D-1E15EEBE7B9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5BD4BFD-4F7D-4BB6-9F6A-9DB5FB57B79D}" type="slidenum">
              <a:rPr lang="zh-CN" altLang="en-US">
                <a:solidFill>
                  <a:srgbClr val="FFFFFF"/>
                </a:solidFill>
                <a:latin typeface="Century Schoolbook" panose="02040604050505020304" pitchFamily="18" charset="0"/>
              </a:rPr>
              <a:pPr/>
              <a:t>104</a:t>
            </a:fld>
            <a:endParaRPr lang="zh-CN" altLang="en-US">
              <a:solidFill>
                <a:srgbClr val="FFFFFF"/>
              </a:solidFill>
              <a:latin typeface="Century Schoolbook" panose="02040604050505020304" pitchFamily="18" charset="0"/>
            </a:endParaRPr>
          </a:p>
        </p:txBody>
      </p:sp>
      <p:sp>
        <p:nvSpPr>
          <p:cNvPr id="179203" name="Rectangle 2">
            <a:extLst>
              <a:ext uri="{FF2B5EF4-FFF2-40B4-BE49-F238E27FC236}">
                <a16:creationId xmlns:a16="http://schemas.microsoft.com/office/drawing/2014/main" id="{8B7E5137-5582-7654-6FE7-B20B20FB1DEB}"/>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规格化操作</a:t>
            </a:r>
          </a:p>
        </p:txBody>
      </p:sp>
      <p:sp>
        <p:nvSpPr>
          <p:cNvPr id="179204" name="Rectangle 3">
            <a:extLst>
              <a:ext uri="{FF2B5EF4-FFF2-40B4-BE49-F238E27FC236}">
                <a16:creationId xmlns:a16="http://schemas.microsoft.com/office/drawing/2014/main" id="{1BC7848E-312F-C864-0576-5B1CE13BAC70}"/>
              </a:ext>
            </a:extLst>
          </p:cNvPr>
          <p:cNvSpPr>
            <a:spLocks noGrp="1"/>
          </p:cNvSpPr>
          <p:nvPr>
            <p:ph type="body" idx="4294967295"/>
          </p:nvPr>
        </p:nvSpPr>
        <p:spPr/>
        <p:txBody>
          <a:bodyPr/>
          <a:lstStyle/>
          <a:p>
            <a:pPr eaLnBrk="1" hangingPunct="1"/>
            <a:r>
              <a:rPr lang="zh-CN" altLang="en-US"/>
              <a:t>规格化的目的是使尾数部分的绝对值尽可能以最大值的形式出现。</a:t>
            </a:r>
          </a:p>
          <a:p>
            <a:pPr lvl="1" eaLnBrk="1" hangingPunct="1"/>
            <a:r>
              <a:rPr lang="zh-CN" altLang="en-US"/>
              <a:t>设尾数</a:t>
            </a:r>
            <a:r>
              <a:rPr lang="en-US" altLang="zh-CN"/>
              <a:t>M</a:t>
            </a:r>
            <a:r>
              <a:rPr lang="zh-CN" altLang="en-US"/>
              <a:t>的数值部分有</a:t>
            </a:r>
            <a:r>
              <a:rPr lang="en-US" altLang="zh-CN"/>
              <a:t>n</a:t>
            </a:r>
            <a:r>
              <a:rPr lang="zh-CN" altLang="en-US"/>
              <a:t>位，规格化数的范围为：</a:t>
            </a:r>
          </a:p>
          <a:p>
            <a:pPr lvl="2" eaLnBrk="1" hangingPunct="1"/>
            <a:r>
              <a:rPr lang="en-US" altLang="zh-CN"/>
              <a:t>1/2≤</a:t>
            </a:r>
            <a:r>
              <a:rPr lang="zh-CN" altLang="en-US"/>
              <a:t>｜［</a:t>
            </a:r>
            <a:r>
              <a:rPr lang="en-US" altLang="zh-CN"/>
              <a:t>M</a:t>
            </a:r>
            <a:r>
              <a:rPr lang="zh-CN" altLang="en-US"/>
              <a:t>］</a:t>
            </a:r>
            <a:r>
              <a:rPr lang="zh-CN" altLang="en-US" baseline="-25000"/>
              <a:t>原</a:t>
            </a:r>
            <a:r>
              <a:rPr lang="zh-CN" altLang="en-US"/>
              <a:t>｜</a:t>
            </a:r>
            <a:r>
              <a:rPr lang="en-US" altLang="zh-CN"/>
              <a:t>≤1-2</a:t>
            </a:r>
            <a:r>
              <a:rPr lang="en-US" altLang="zh-CN" baseline="30000"/>
              <a:t>-n</a:t>
            </a:r>
            <a:r>
              <a:rPr lang="zh-CN" altLang="en-US"/>
              <a:t>，</a:t>
            </a:r>
          </a:p>
          <a:p>
            <a:pPr lvl="2" eaLnBrk="1" hangingPunct="1"/>
            <a:r>
              <a:rPr lang="en-US" altLang="zh-CN"/>
              <a:t>1/2≤</a:t>
            </a:r>
            <a:r>
              <a:rPr lang="zh-CN" altLang="en-US"/>
              <a:t>［</a:t>
            </a:r>
            <a:r>
              <a:rPr lang="en-US" altLang="zh-CN"/>
              <a:t>M</a:t>
            </a:r>
            <a:r>
              <a:rPr lang="zh-CN" altLang="en-US"/>
              <a:t>］</a:t>
            </a:r>
            <a:r>
              <a:rPr lang="zh-CN" altLang="en-US" baseline="-25000"/>
              <a:t>补</a:t>
            </a:r>
            <a:r>
              <a:rPr lang="en-US" altLang="zh-CN"/>
              <a:t>≤1-2</a:t>
            </a:r>
            <a:r>
              <a:rPr lang="en-US" altLang="zh-CN" baseline="30000"/>
              <a:t>-n</a:t>
            </a:r>
            <a:r>
              <a:rPr lang="en-US" altLang="zh-CN"/>
              <a:t>(</a:t>
            </a:r>
            <a:r>
              <a:rPr lang="zh-CN" altLang="en-US"/>
              <a:t>当</a:t>
            </a:r>
            <a:r>
              <a:rPr lang="en-US" altLang="zh-CN"/>
              <a:t>M</a:t>
            </a:r>
            <a:r>
              <a:rPr lang="zh-CN" altLang="en-US"/>
              <a:t>为正</a:t>
            </a:r>
            <a:r>
              <a:rPr lang="en-US" altLang="zh-CN"/>
              <a:t>)</a:t>
            </a:r>
            <a:r>
              <a:rPr lang="zh-CN" altLang="en-US"/>
              <a:t>，</a:t>
            </a:r>
            <a:r>
              <a:rPr lang="en-US" altLang="zh-CN"/>
              <a:t>1/2≤</a:t>
            </a:r>
            <a:r>
              <a:rPr lang="zh-CN" altLang="en-US"/>
              <a:t>｜［</a:t>
            </a:r>
            <a:r>
              <a:rPr lang="en-US" altLang="zh-CN"/>
              <a:t>M</a:t>
            </a:r>
            <a:r>
              <a:rPr lang="zh-CN" altLang="en-US"/>
              <a:t>］</a:t>
            </a:r>
            <a:r>
              <a:rPr lang="zh-CN" altLang="en-US" baseline="-25000"/>
              <a:t>补</a:t>
            </a:r>
            <a:r>
              <a:rPr lang="zh-CN" altLang="en-US"/>
              <a:t>｜</a:t>
            </a:r>
            <a:r>
              <a:rPr lang="en-US" altLang="zh-CN"/>
              <a:t>≤1(</a:t>
            </a:r>
            <a:r>
              <a:rPr lang="zh-CN" altLang="en-US"/>
              <a:t>当</a:t>
            </a:r>
            <a:r>
              <a:rPr lang="en-US" altLang="zh-CN"/>
              <a:t>M</a:t>
            </a:r>
            <a:r>
              <a:rPr lang="zh-CN" altLang="en-US"/>
              <a:t>为负</a:t>
            </a:r>
            <a:r>
              <a:rPr lang="en-US" altLang="zh-CN"/>
              <a:t>)</a:t>
            </a:r>
            <a:r>
              <a:rPr lang="zh-CN" altLang="en-US"/>
              <a:t>。</a:t>
            </a:r>
          </a:p>
          <a:p>
            <a:pPr eaLnBrk="1" hangingPunct="1"/>
            <a:r>
              <a:rPr lang="zh-CN" altLang="en-US"/>
              <a:t>当运算的结果</a:t>
            </a:r>
            <a:r>
              <a:rPr lang="en-US" altLang="zh-CN"/>
              <a:t>(</a:t>
            </a:r>
            <a:r>
              <a:rPr lang="zh-CN" altLang="en-US"/>
              <a:t>和</a:t>
            </a:r>
            <a:r>
              <a:rPr lang="en-US" altLang="zh-CN"/>
              <a:t>/</a:t>
            </a:r>
            <a:r>
              <a:rPr lang="zh-CN" altLang="en-US"/>
              <a:t>差</a:t>
            </a:r>
            <a:r>
              <a:rPr lang="en-US" altLang="zh-CN"/>
              <a:t>)</a:t>
            </a:r>
            <a:r>
              <a:rPr lang="zh-CN" altLang="en-US"/>
              <a:t>不是规格化数时，需将它转变成规格化数。</a:t>
            </a:r>
          </a:p>
        </p:txBody>
      </p:sp>
    </p:spTree>
  </p:cSld>
  <p:clrMapOvr>
    <a:masterClrMapping/>
  </p:clrMapOvr>
  <p:transition>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灯片编号占位符 8">
            <a:extLst>
              <a:ext uri="{FF2B5EF4-FFF2-40B4-BE49-F238E27FC236}">
                <a16:creationId xmlns:a16="http://schemas.microsoft.com/office/drawing/2014/main" id="{6121BF16-64E6-B68A-00AC-D71BD6C9AA7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C06611-7A90-42F5-9A62-151D114DB744}" type="slidenum">
              <a:rPr lang="zh-CN" altLang="en-US">
                <a:solidFill>
                  <a:srgbClr val="FFFFFF"/>
                </a:solidFill>
                <a:latin typeface="Century Schoolbook" panose="02040604050505020304" pitchFamily="18" charset="0"/>
              </a:rPr>
              <a:pPr/>
              <a:t>105</a:t>
            </a:fld>
            <a:endParaRPr lang="zh-CN" altLang="en-US">
              <a:solidFill>
                <a:srgbClr val="FFFFFF"/>
              </a:solidFill>
              <a:latin typeface="Century Schoolbook" panose="02040604050505020304" pitchFamily="18" charset="0"/>
            </a:endParaRPr>
          </a:p>
        </p:txBody>
      </p:sp>
      <p:sp>
        <p:nvSpPr>
          <p:cNvPr id="180227" name="Rectangle 2">
            <a:extLst>
              <a:ext uri="{FF2B5EF4-FFF2-40B4-BE49-F238E27FC236}">
                <a16:creationId xmlns:a16="http://schemas.microsoft.com/office/drawing/2014/main" id="{A9C29F3C-75E0-59BE-1AD7-6DE26492E529}"/>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规格化操作的规则</a:t>
            </a:r>
            <a:r>
              <a:rPr lang="zh-CN" altLang="en-US" sz="2000" cap="none"/>
              <a:t>（补码）</a:t>
            </a:r>
          </a:p>
        </p:txBody>
      </p:sp>
      <p:sp>
        <p:nvSpPr>
          <p:cNvPr id="180228" name="Rectangle 3">
            <a:extLst>
              <a:ext uri="{FF2B5EF4-FFF2-40B4-BE49-F238E27FC236}">
                <a16:creationId xmlns:a16="http://schemas.microsoft.com/office/drawing/2014/main" id="{36DA3A18-0A2F-BB7C-468B-F9B4501CA1B3}"/>
              </a:ext>
            </a:extLst>
          </p:cNvPr>
          <p:cNvSpPr>
            <a:spLocks noGrp="1"/>
          </p:cNvSpPr>
          <p:nvPr>
            <p:ph type="body" idx="4294967295"/>
          </p:nvPr>
        </p:nvSpPr>
        <p:spPr/>
        <p:txBody>
          <a:bodyPr/>
          <a:lstStyle/>
          <a:p>
            <a:pPr eaLnBrk="1" hangingPunct="1"/>
            <a:r>
              <a:rPr lang="zh-CN" altLang="en-US"/>
              <a:t>如果结果的</a:t>
            </a:r>
            <a:r>
              <a:rPr lang="zh-CN" altLang="en-US">
                <a:solidFill>
                  <a:schemeClr val="tx2"/>
                </a:solidFill>
              </a:rPr>
              <a:t>两个符号位的值不同</a:t>
            </a:r>
            <a:r>
              <a:rPr lang="zh-CN" altLang="en-US"/>
              <a:t>，表示加</a:t>
            </a:r>
            <a:r>
              <a:rPr lang="en-US" altLang="zh-CN"/>
              <a:t>/</a:t>
            </a:r>
            <a:r>
              <a:rPr lang="zh-CN" altLang="en-US"/>
              <a:t>减运算尾数结果</a:t>
            </a:r>
            <a:r>
              <a:rPr lang="zh-CN" altLang="en-US">
                <a:solidFill>
                  <a:schemeClr val="tx2"/>
                </a:solidFill>
              </a:rPr>
              <a:t>溢出</a:t>
            </a:r>
            <a:r>
              <a:rPr lang="zh-CN" altLang="en-US"/>
              <a:t>，此时将尾数结果右移</a:t>
            </a:r>
            <a:r>
              <a:rPr lang="en-US" altLang="zh-CN"/>
              <a:t>1</a:t>
            </a:r>
            <a:r>
              <a:rPr lang="zh-CN" altLang="en-US"/>
              <a:t>位，阶码</a:t>
            </a:r>
            <a:r>
              <a:rPr lang="en-US" altLang="zh-CN"/>
              <a:t>E+1</a:t>
            </a:r>
            <a:r>
              <a:rPr lang="zh-CN" altLang="en-US"/>
              <a:t>，称为“向右规格化”，简称“</a:t>
            </a:r>
            <a:r>
              <a:rPr lang="zh-CN" altLang="en-US">
                <a:solidFill>
                  <a:schemeClr val="tx2"/>
                </a:solidFill>
              </a:rPr>
              <a:t>右规</a:t>
            </a:r>
            <a:r>
              <a:rPr lang="zh-CN" altLang="en-US"/>
              <a:t>”。</a:t>
            </a:r>
          </a:p>
          <a:p>
            <a:pPr eaLnBrk="1" hangingPunct="1"/>
            <a:r>
              <a:rPr lang="zh-CN" altLang="en-US"/>
              <a:t>如果结果的</a:t>
            </a:r>
            <a:r>
              <a:rPr lang="zh-CN" altLang="en-US">
                <a:solidFill>
                  <a:schemeClr val="tx2"/>
                </a:solidFill>
              </a:rPr>
              <a:t>两个符号位的值相同</a:t>
            </a:r>
            <a:r>
              <a:rPr lang="zh-CN" altLang="en-US"/>
              <a:t>，表示加</a:t>
            </a:r>
            <a:r>
              <a:rPr lang="en-US" altLang="zh-CN"/>
              <a:t>/</a:t>
            </a:r>
            <a:r>
              <a:rPr lang="zh-CN" altLang="en-US"/>
              <a:t>减运算尾数结果</a:t>
            </a:r>
            <a:r>
              <a:rPr lang="zh-CN" altLang="en-US">
                <a:solidFill>
                  <a:schemeClr val="tx2"/>
                </a:solidFill>
              </a:rPr>
              <a:t>不溢出</a:t>
            </a:r>
            <a:r>
              <a:rPr lang="zh-CN" altLang="en-US"/>
              <a:t>。但若</a:t>
            </a:r>
            <a:r>
              <a:rPr lang="zh-CN" altLang="en-US">
                <a:solidFill>
                  <a:schemeClr val="tx2"/>
                </a:solidFill>
              </a:rPr>
              <a:t>最高数值位与符号位相同</a:t>
            </a:r>
            <a:r>
              <a:rPr lang="zh-CN" altLang="en-US"/>
              <a:t>，此时尾数连续左移，直到最高数值位与符号位的值不同为止；同时从</a:t>
            </a:r>
            <a:r>
              <a:rPr lang="en-US" altLang="zh-CN"/>
              <a:t>E</a:t>
            </a:r>
            <a:r>
              <a:rPr lang="zh-CN" altLang="en-US"/>
              <a:t>中减去移位的位数，这称之为“向左规格化”，简称“左规”。</a:t>
            </a:r>
          </a:p>
        </p:txBody>
      </p:sp>
    </p:spTree>
  </p:cSld>
  <p:clrMapOvr>
    <a:masterClrMapping/>
  </p:clrMapOvr>
  <p:transition>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8">
            <a:extLst>
              <a:ext uri="{FF2B5EF4-FFF2-40B4-BE49-F238E27FC236}">
                <a16:creationId xmlns:a16="http://schemas.microsoft.com/office/drawing/2014/main" id="{D75D525E-1CE1-C134-BC57-5890D0894A6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A86888B-58B2-48AF-BC8D-E3A2E11242E9}" type="slidenum">
              <a:rPr lang="zh-CN" altLang="en-US">
                <a:solidFill>
                  <a:srgbClr val="FFFFFF"/>
                </a:solidFill>
                <a:latin typeface="Century Schoolbook" panose="02040604050505020304" pitchFamily="18" charset="0"/>
              </a:rPr>
              <a:pPr/>
              <a:t>106</a:t>
            </a:fld>
            <a:endParaRPr lang="zh-CN" altLang="en-US">
              <a:solidFill>
                <a:srgbClr val="FFFFFF"/>
              </a:solidFill>
              <a:latin typeface="Century Schoolbook" panose="02040604050505020304" pitchFamily="18" charset="0"/>
            </a:endParaRPr>
          </a:p>
        </p:txBody>
      </p:sp>
      <p:sp>
        <p:nvSpPr>
          <p:cNvPr id="181251" name="Rectangle 2">
            <a:extLst>
              <a:ext uri="{FF2B5EF4-FFF2-40B4-BE49-F238E27FC236}">
                <a16:creationId xmlns:a16="http://schemas.microsoft.com/office/drawing/2014/main" id="{67E73227-2DE1-325D-9C1C-54AE5FA34EC4}"/>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舍入</a:t>
            </a:r>
          </a:p>
        </p:txBody>
      </p:sp>
      <p:sp>
        <p:nvSpPr>
          <p:cNvPr id="181252" name="Rectangle 3">
            <a:extLst>
              <a:ext uri="{FF2B5EF4-FFF2-40B4-BE49-F238E27FC236}">
                <a16:creationId xmlns:a16="http://schemas.microsoft.com/office/drawing/2014/main" id="{32E6207B-1FDA-963F-8D98-6E8D789A3F00}"/>
              </a:ext>
            </a:extLst>
          </p:cNvPr>
          <p:cNvSpPr>
            <a:spLocks noGrp="1"/>
          </p:cNvSpPr>
          <p:nvPr>
            <p:ph type="body" idx="4294967295"/>
          </p:nvPr>
        </p:nvSpPr>
        <p:spPr/>
        <p:txBody>
          <a:bodyPr/>
          <a:lstStyle/>
          <a:p>
            <a:pPr eaLnBrk="1" hangingPunct="1"/>
            <a:r>
              <a:rPr lang="zh-CN" altLang="en-US"/>
              <a:t>在执行右规或对阶时，尾数低位上的数值会移掉，使数值的精度受到影响，常用“</a:t>
            </a:r>
            <a:r>
              <a:rPr lang="en-US" altLang="zh-CN"/>
              <a:t>0”</a:t>
            </a:r>
            <a:r>
              <a:rPr lang="zh-CN" altLang="en-US"/>
              <a:t>舍“</a:t>
            </a:r>
            <a:r>
              <a:rPr lang="en-US" altLang="zh-CN"/>
              <a:t>1”</a:t>
            </a:r>
            <a:r>
              <a:rPr lang="zh-CN" altLang="en-US"/>
              <a:t>入法。</a:t>
            </a:r>
          </a:p>
        </p:txBody>
      </p:sp>
    </p:spTree>
  </p:cSld>
  <p:clrMapOvr>
    <a:masterClrMapping/>
  </p:clrMapOvr>
  <p:transition>
    <p:pull/>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灯片编号占位符 8">
            <a:extLst>
              <a:ext uri="{FF2B5EF4-FFF2-40B4-BE49-F238E27FC236}">
                <a16:creationId xmlns:a16="http://schemas.microsoft.com/office/drawing/2014/main" id="{CA63F5F1-52FA-B2A9-E675-DD8E950498A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C68AD2-DB7D-4568-9684-0B4CE202ECA0}" type="slidenum">
              <a:rPr lang="zh-CN" altLang="en-US">
                <a:solidFill>
                  <a:srgbClr val="FFFFFF"/>
                </a:solidFill>
                <a:latin typeface="Century Schoolbook" panose="02040604050505020304" pitchFamily="18" charset="0"/>
              </a:rPr>
              <a:pPr/>
              <a:t>107</a:t>
            </a:fld>
            <a:endParaRPr lang="zh-CN" altLang="en-US">
              <a:solidFill>
                <a:srgbClr val="FFFFFF"/>
              </a:solidFill>
              <a:latin typeface="Century Schoolbook" panose="02040604050505020304" pitchFamily="18" charset="0"/>
            </a:endParaRPr>
          </a:p>
        </p:txBody>
      </p:sp>
      <p:sp>
        <p:nvSpPr>
          <p:cNvPr id="182275" name="Rectangle 2">
            <a:extLst>
              <a:ext uri="{FF2B5EF4-FFF2-40B4-BE49-F238E27FC236}">
                <a16:creationId xmlns:a16="http://schemas.microsoft.com/office/drawing/2014/main" id="{846DF179-E73A-5EFD-264F-3593222C9FDD}"/>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检查阶码是否溢出</a:t>
            </a:r>
          </a:p>
        </p:txBody>
      </p:sp>
      <p:sp>
        <p:nvSpPr>
          <p:cNvPr id="182276" name="Rectangle 3">
            <a:extLst>
              <a:ext uri="{FF2B5EF4-FFF2-40B4-BE49-F238E27FC236}">
                <a16:creationId xmlns:a16="http://schemas.microsoft.com/office/drawing/2014/main" id="{7CF5F20E-00C9-E665-A425-8955570A38B2}"/>
              </a:ext>
            </a:extLst>
          </p:cNvPr>
          <p:cNvSpPr>
            <a:spLocks noGrp="1"/>
          </p:cNvSpPr>
          <p:nvPr>
            <p:ph type="body" idx="4294967295"/>
          </p:nvPr>
        </p:nvSpPr>
        <p:spPr/>
        <p:txBody>
          <a:bodyPr/>
          <a:lstStyle/>
          <a:p>
            <a:pPr eaLnBrk="1" hangingPunct="1"/>
            <a:r>
              <a:rPr lang="zh-CN" altLang="en-US"/>
              <a:t>阶码溢出表示浮点数溢出。</a:t>
            </a:r>
          </a:p>
          <a:p>
            <a:pPr lvl="1" eaLnBrk="1" hangingPunct="1"/>
            <a:r>
              <a:rPr lang="zh-CN" altLang="en-US"/>
              <a:t>在规格化和舍入时都可能发生溢出，若阶码正常，加</a:t>
            </a:r>
            <a:r>
              <a:rPr lang="en-US" altLang="zh-CN"/>
              <a:t>/</a:t>
            </a:r>
            <a:r>
              <a:rPr lang="zh-CN" altLang="en-US"/>
              <a:t>减运算正常结束。</a:t>
            </a:r>
          </a:p>
          <a:p>
            <a:pPr lvl="1" eaLnBrk="1" hangingPunct="1"/>
            <a:r>
              <a:rPr lang="zh-CN" altLang="en-US"/>
              <a:t>若阶码</a:t>
            </a:r>
            <a:r>
              <a:rPr lang="zh-CN" altLang="en-US">
                <a:solidFill>
                  <a:schemeClr val="tx2"/>
                </a:solidFill>
              </a:rPr>
              <a:t>下溢</a:t>
            </a:r>
            <a:r>
              <a:rPr lang="zh-CN" altLang="en-US"/>
              <a:t>，则置运算结果为</a:t>
            </a:r>
            <a:r>
              <a:rPr lang="zh-CN" altLang="en-US">
                <a:solidFill>
                  <a:schemeClr val="tx2"/>
                </a:solidFill>
              </a:rPr>
              <a:t>机器零</a:t>
            </a:r>
            <a:r>
              <a:rPr lang="zh-CN" altLang="en-US"/>
              <a:t>，若</a:t>
            </a:r>
            <a:r>
              <a:rPr lang="zh-CN" altLang="en-US">
                <a:solidFill>
                  <a:schemeClr val="tx2"/>
                </a:solidFill>
              </a:rPr>
              <a:t>上溢</a:t>
            </a:r>
            <a:r>
              <a:rPr lang="zh-CN" altLang="en-US"/>
              <a:t>，则</a:t>
            </a:r>
            <a:r>
              <a:rPr lang="zh-CN" altLang="en-US">
                <a:solidFill>
                  <a:schemeClr val="tx2"/>
                </a:solidFill>
              </a:rPr>
              <a:t>置溢出标志</a:t>
            </a:r>
            <a:r>
              <a:rPr lang="zh-CN" altLang="en-US"/>
              <a:t>。</a:t>
            </a:r>
          </a:p>
        </p:txBody>
      </p:sp>
    </p:spTree>
  </p:cSld>
  <p:clrMapOvr>
    <a:masterClrMapping/>
  </p:clrMapOvr>
  <p:transition>
    <p:pull/>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灯片编号占位符 8">
            <a:extLst>
              <a:ext uri="{FF2B5EF4-FFF2-40B4-BE49-F238E27FC236}">
                <a16:creationId xmlns:a16="http://schemas.microsoft.com/office/drawing/2014/main" id="{E255A4D1-6E20-A7E7-A0BA-C34461B2F68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6E9637-C301-46B9-8690-F98F0AAEAA5F}" type="slidenum">
              <a:rPr lang="zh-CN" altLang="en-US">
                <a:solidFill>
                  <a:srgbClr val="FFFFFF"/>
                </a:solidFill>
                <a:latin typeface="Century Schoolbook" panose="02040604050505020304" pitchFamily="18" charset="0"/>
              </a:rPr>
              <a:pPr/>
              <a:t>108</a:t>
            </a:fld>
            <a:endParaRPr lang="zh-CN" altLang="en-US">
              <a:solidFill>
                <a:srgbClr val="FFFFFF"/>
              </a:solidFill>
              <a:latin typeface="Century Schoolbook" panose="02040604050505020304" pitchFamily="18" charset="0"/>
            </a:endParaRPr>
          </a:p>
        </p:txBody>
      </p:sp>
      <p:graphicFrame>
        <p:nvGraphicFramePr>
          <p:cNvPr id="183299" name="Object 2">
            <a:extLst>
              <a:ext uri="{FF2B5EF4-FFF2-40B4-BE49-F238E27FC236}">
                <a16:creationId xmlns:a16="http://schemas.microsoft.com/office/drawing/2014/main" id="{FE5924E6-0E6A-5BD4-B365-B7C23FF897B3}"/>
              </a:ext>
            </a:extLst>
          </p:cNvPr>
          <p:cNvGraphicFramePr>
            <a:graphicFrameLocks noGrp="1" noChangeAspect="1"/>
          </p:cNvGraphicFramePr>
          <p:nvPr>
            <p:ph idx="4294967295"/>
          </p:nvPr>
        </p:nvGraphicFramePr>
        <p:xfrm>
          <a:off x="3986213" y="0"/>
          <a:ext cx="4014787" cy="6858000"/>
        </p:xfrm>
        <a:graphic>
          <a:graphicData uri="http://schemas.openxmlformats.org/presentationml/2006/ole">
            <mc:AlternateContent xmlns:mc="http://schemas.openxmlformats.org/markup-compatibility/2006">
              <mc:Choice xmlns:v="urn:schemas-microsoft-com:vml" Requires="v">
                <p:oleObj name="位图图像" r:id="rId2" imgW="5934903" imgH="10142857" progId="PBrush">
                  <p:embed/>
                </p:oleObj>
              </mc:Choice>
              <mc:Fallback>
                <p:oleObj name="位图图像" r:id="rId2" imgW="5934903" imgH="10142857"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0"/>
                        <a:ext cx="401478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3300" name="Rectangle 2">
            <a:extLst>
              <a:ext uri="{FF2B5EF4-FFF2-40B4-BE49-F238E27FC236}">
                <a16:creationId xmlns:a16="http://schemas.microsoft.com/office/drawing/2014/main" id="{22585762-9D95-312E-5C34-704FED119F4A}"/>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规格化浮点数加减运算流程</a:t>
            </a:r>
          </a:p>
        </p:txBody>
      </p:sp>
    </p:spTree>
  </p:cSld>
  <p:clrMapOvr>
    <a:masterClrMapping/>
  </p:clrMapOvr>
  <p:transition>
    <p:pull/>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灯片编号占位符 8">
            <a:extLst>
              <a:ext uri="{FF2B5EF4-FFF2-40B4-BE49-F238E27FC236}">
                <a16:creationId xmlns:a16="http://schemas.microsoft.com/office/drawing/2014/main" id="{34A67159-08EB-7068-BBBE-9230E17796F0}"/>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685DF4-1B59-48FB-BAC0-E47E53193DA7}" type="slidenum">
              <a:rPr lang="zh-CN" altLang="en-US">
                <a:solidFill>
                  <a:srgbClr val="FFFFFF"/>
                </a:solidFill>
                <a:latin typeface="Century Schoolbook" panose="02040604050505020304" pitchFamily="18" charset="0"/>
              </a:rPr>
              <a:pPr/>
              <a:t>109</a:t>
            </a:fld>
            <a:endParaRPr lang="zh-CN" altLang="en-US">
              <a:solidFill>
                <a:srgbClr val="FFFFFF"/>
              </a:solidFill>
              <a:latin typeface="Century Schoolbook" panose="02040604050505020304" pitchFamily="18" charset="0"/>
            </a:endParaRPr>
          </a:p>
        </p:txBody>
      </p:sp>
      <p:sp>
        <p:nvSpPr>
          <p:cNvPr id="251906" name="Rectangle 2">
            <a:extLst>
              <a:ext uri="{FF2B5EF4-FFF2-40B4-BE49-F238E27FC236}">
                <a16:creationId xmlns:a16="http://schemas.microsoft.com/office/drawing/2014/main" id="{F73DA149-2CC2-BE5C-9878-F178240333C7}"/>
              </a:ext>
            </a:extLst>
          </p:cNvPr>
          <p:cNvSpPr>
            <a:spLocks noGrp="1"/>
          </p:cNvSpPr>
          <p:nvPr>
            <p:ph type="title" idx="4294967295"/>
          </p:nvPr>
        </p:nvSpPr>
        <p:spPr bwMode="auto"/>
        <p:txBody>
          <a:bodyPr wrap="square" lIns="91440" tIns="45720" rIns="91440" bIns="45720" numCol="1" anchorCtr="0" compatLnSpc="1">
            <a:prstTxWarp prst="textNoShape">
              <a:avLst/>
            </a:prstTxWarp>
            <a:normAutofit/>
          </a:bodyPr>
          <a:lstStyle/>
          <a:p>
            <a:pPr eaLnBrk="1" fontAlgn="auto" hangingPunct="1">
              <a:spcAft>
                <a:spcPts val="0"/>
              </a:spcAft>
              <a:defRPr/>
            </a:pPr>
            <a:r>
              <a:rPr lang="zh-CN" altLang="en-US" sz="2600" cap="none"/>
              <a:t>例</a:t>
            </a:r>
            <a:r>
              <a:rPr lang="en-US" altLang="zh-CN" sz="2600" cap="none"/>
              <a:t>3.45 </a:t>
            </a:r>
            <a:r>
              <a:rPr lang="zh-CN" altLang="en-US" sz="2600" cap="none"/>
              <a:t>两浮点数相加，求</a:t>
            </a:r>
            <a:r>
              <a:rPr lang="en-US" altLang="zh-CN" sz="2600" cap="none"/>
              <a:t>X+Y</a:t>
            </a:r>
            <a:r>
              <a:rPr lang="zh-CN" altLang="en-US" sz="2600" cap="none"/>
              <a:t>。</a:t>
            </a:r>
            <a:br>
              <a:rPr lang="zh-CN" altLang="en-US" sz="2600" cap="none"/>
            </a:br>
            <a:r>
              <a:rPr lang="zh-CN" altLang="en-US" sz="2600" cap="none"/>
              <a:t>已知：</a:t>
            </a:r>
            <a:r>
              <a:rPr lang="en-US" altLang="zh-CN" sz="2600" cap="none"/>
              <a:t>X=2</a:t>
            </a:r>
            <a:r>
              <a:rPr lang="en-US" altLang="zh-CN" sz="2600" cap="none" baseline="30000"/>
              <a:t>010</a:t>
            </a:r>
            <a:r>
              <a:rPr lang="en-US" altLang="zh-CN" sz="2600" cap="none"/>
              <a:t>·0.11011011, Y=2</a:t>
            </a:r>
            <a:r>
              <a:rPr lang="en-US" altLang="zh-CN" sz="2600" cap="none" baseline="30000"/>
              <a:t>100</a:t>
            </a:r>
            <a:r>
              <a:rPr lang="en-US" altLang="zh-CN" sz="2600" cap="none"/>
              <a:t>·(-0.10101100)</a:t>
            </a:r>
            <a:endParaRPr lang="zh-CN" altLang="en-US" sz="2600" cap="none"/>
          </a:p>
        </p:txBody>
      </p:sp>
      <p:graphicFrame>
        <p:nvGraphicFramePr>
          <p:cNvPr id="251935" name="Group 31">
            <a:extLst>
              <a:ext uri="{FF2B5EF4-FFF2-40B4-BE49-F238E27FC236}">
                <a16:creationId xmlns:a16="http://schemas.microsoft.com/office/drawing/2014/main" id="{465725C3-85C4-B875-46FF-DAB4F3E7E8BF}"/>
              </a:ext>
            </a:extLst>
          </p:cNvPr>
          <p:cNvGraphicFramePr>
            <a:graphicFrameLocks noGrp="1"/>
          </p:cNvGraphicFramePr>
          <p:nvPr>
            <p:ph idx="4294967295"/>
          </p:nvPr>
        </p:nvGraphicFramePr>
        <p:xfrm>
          <a:off x="633413" y="2319338"/>
          <a:ext cx="7467600" cy="3557586"/>
        </p:xfrm>
        <a:graphic>
          <a:graphicData uri="http://schemas.openxmlformats.org/drawingml/2006/table">
            <a:tbl>
              <a:tblPr/>
              <a:tblGrid>
                <a:gridCol w="1493837">
                  <a:extLst>
                    <a:ext uri="{9D8B030D-6E8A-4147-A177-3AD203B41FA5}">
                      <a16:colId xmlns:a16="http://schemas.microsoft.com/office/drawing/2014/main" val="20000"/>
                    </a:ext>
                  </a:extLst>
                </a:gridCol>
                <a:gridCol w="1493838">
                  <a:extLst>
                    <a:ext uri="{9D8B030D-6E8A-4147-A177-3AD203B41FA5}">
                      <a16:colId xmlns:a16="http://schemas.microsoft.com/office/drawing/2014/main" val="20001"/>
                    </a:ext>
                  </a:extLst>
                </a:gridCol>
                <a:gridCol w="1492250">
                  <a:extLst>
                    <a:ext uri="{9D8B030D-6E8A-4147-A177-3AD203B41FA5}">
                      <a16:colId xmlns:a16="http://schemas.microsoft.com/office/drawing/2014/main" val="20002"/>
                    </a:ext>
                  </a:extLst>
                </a:gridCol>
                <a:gridCol w="1493837">
                  <a:extLst>
                    <a:ext uri="{9D8B030D-6E8A-4147-A177-3AD203B41FA5}">
                      <a16:colId xmlns:a16="http://schemas.microsoft.com/office/drawing/2014/main" val="20003"/>
                    </a:ext>
                  </a:extLst>
                </a:gridCol>
                <a:gridCol w="1493838">
                  <a:extLst>
                    <a:ext uri="{9D8B030D-6E8A-4147-A177-3AD203B41FA5}">
                      <a16:colId xmlns:a16="http://schemas.microsoft.com/office/drawing/2014/main" val="20004"/>
                    </a:ext>
                  </a:extLst>
                </a:gridCol>
              </a:tblGrid>
              <a:tr h="1185862">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zh-CN" altLang="en-US" sz="1600" b="1" i="0" u="none" strike="noStrike" cap="none" normalizeH="0" baseline="0">
                          <a:ln>
                            <a:noFill/>
                          </a:ln>
                          <a:solidFill>
                            <a:schemeClr val="tx2"/>
                          </a:solidFill>
                          <a:effectLst/>
                          <a:latin typeface="Century Schoolbook" panose="02040604050505020304" pitchFamily="18" charset="0"/>
                          <a:ea typeface="宋体" panose="02010600030101010101" pitchFamily="2" charset="-122"/>
                        </a:rPr>
                        <a:t>双符号位补码</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阶符</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阶码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数符</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尾数</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5862">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X</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11011011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85862">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accent1"/>
                        </a:buClr>
                        <a:buSzPct val="70000"/>
                        <a:buFont typeface="Wingdings" panose="05000000000000000000" pitchFamily="2" charset="2"/>
                        <a:defRPr sz="2000" b="1">
                          <a:solidFill>
                            <a:schemeClr val="tx1"/>
                          </a:solidFill>
                          <a:latin typeface="Century Schoolbook" panose="02040604050505020304" pitchFamily="18" charset="0"/>
                          <a:ea typeface="宋体" panose="02010600030101010101" pitchFamily="2" charset="-122"/>
                        </a:defRPr>
                      </a:lvl1pPr>
                      <a:lvl2pPr marL="742950" indent="-285750">
                        <a:spcBef>
                          <a:spcPct val="20000"/>
                        </a:spcBef>
                        <a:buClr>
                          <a:schemeClr val="accent1"/>
                        </a:buClr>
                        <a:buSzPct val="80000"/>
                        <a:buFont typeface="Wingdings 2" panose="05020102010507070707" pitchFamily="18" charset="2"/>
                        <a:defRPr sz="1900" b="1">
                          <a:solidFill>
                            <a:schemeClr val="tx1"/>
                          </a:solidFill>
                          <a:latin typeface="Century Schoolbook" panose="02040604050505020304" pitchFamily="18" charset="0"/>
                          <a:ea typeface="宋体" panose="02010600030101010101" pitchFamily="2" charset="-122"/>
                        </a:defRPr>
                      </a:lvl2pPr>
                      <a:lvl3pPr marL="1143000" indent="-228600">
                        <a:spcBef>
                          <a:spcPct val="20000"/>
                        </a:spcBef>
                        <a:buClr>
                          <a:srgbClr val="A2355B"/>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3pPr>
                      <a:lvl4pPr marL="1600200" indent="-228600">
                        <a:spcBef>
                          <a:spcPct val="20000"/>
                        </a:spcBef>
                        <a:buClr>
                          <a:srgbClr val="D8AFB9"/>
                        </a:buClr>
                        <a:buSzPct val="60000"/>
                        <a:buFont typeface="Wingdings" panose="05000000000000000000" pitchFamily="2" charset="2"/>
                        <a:defRPr sz="1600" b="1">
                          <a:solidFill>
                            <a:schemeClr val="tx1"/>
                          </a:solidFill>
                          <a:latin typeface="Century Schoolbook" panose="02040604050505020304" pitchFamily="18" charset="0"/>
                          <a:ea typeface="宋体" panose="02010600030101010101" pitchFamily="2" charset="-122"/>
                        </a:defRPr>
                      </a:lvl4pPr>
                      <a:lvl5pPr marL="2057400" indent="-228600">
                        <a:spcBef>
                          <a:spcPct val="20000"/>
                        </a:spcBef>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5pPr>
                      <a:lvl6pPr marL="25146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6pPr>
                      <a:lvl7pPr marL="29718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7pPr>
                      <a:lvl8pPr marL="34290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8pPr>
                      <a:lvl9pPr marL="3886200" indent="-228600" fontAlgn="base">
                        <a:spcBef>
                          <a:spcPct val="20000"/>
                        </a:spcBef>
                        <a:spcAft>
                          <a:spcPct val="0"/>
                        </a:spcAft>
                        <a:buClr>
                          <a:srgbClr val="D2B8DA"/>
                        </a:buClr>
                        <a:buSzPct val="68000"/>
                        <a:buFont typeface="Wingdings 2" panose="05020102010507070707" pitchFamily="18" charset="2"/>
                        <a:defRPr sz="1400" b="1">
                          <a:solidFill>
                            <a:schemeClr val="tx1"/>
                          </a:solidFill>
                          <a:latin typeface="Century Schoolbook" panose="020406040505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
                          <a:schemeClr val="accent1"/>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Century Schoolbook" panose="02040604050505020304" pitchFamily="18" charset="0"/>
                          <a:ea typeface="宋体" panose="02010600030101010101" pitchFamily="2" charset="-122"/>
                        </a:rPr>
                        <a:t>01010100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a:extLst>
              <a:ext uri="{FF2B5EF4-FFF2-40B4-BE49-F238E27FC236}">
                <a16:creationId xmlns:a16="http://schemas.microsoft.com/office/drawing/2014/main" id="{DE150F6F-0C82-FCC9-8003-95535C1F4003}"/>
              </a:ext>
            </a:extLst>
          </p:cNvPr>
          <p:cNvSpPr>
            <a:spLocks noGrp="1" noChangeArrowheads="1"/>
          </p:cNvSpPr>
          <p:nvPr>
            <p:ph type="title"/>
          </p:nvPr>
        </p:nvSpPr>
        <p:spPr/>
        <p:txBody>
          <a:bodyPr/>
          <a:lstStyle/>
          <a:p>
            <a:pPr eaLnBrk="1" fontAlgn="auto" hangingPunct="1">
              <a:spcAft>
                <a:spcPts val="0"/>
              </a:spcAft>
              <a:defRPr/>
            </a:pPr>
            <a:r>
              <a:rPr lang="zh-CN" altLang="en-US"/>
              <a:t>有权码</a:t>
            </a:r>
          </a:p>
        </p:txBody>
      </p:sp>
      <p:graphicFrame>
        <p:nvGraphicFramePr>
          <p:cNvPr id="624719" name="Group 79">
            <a:extLst>
              <a:ext uri="{FF2B5EF4-FFF2-40B4-BE49-F238E27FC236}">
                <a16:creationId xmlns:a16="http://schemas.microsoft.com/office/drawing/2014/main" id="{85EFE93D-5D0B-EC80-0DC8-F2B1D3CC9107}"/>
              </a:ext>
            </a:extLst>
          </p:cNvPr>
          <p:cNvGraphicFramePr>
            <a:graphicFrameLocks noGrp="1"/>
          </p:cNvGraphicFramePr>
          <p:nvPr>
            <p:ph idx="1"/>
          </p:nvPr>
        </p:nvGraphicFramePr>
        <p:xfrm>
          <a:off x="571500" y="1543050"/>
          <a:ext cx="7643815" cy="4386261"/>
        </p:xfrm>
        <a:graphic>
          <a:graphicData uri="http://schemas.openxmlformats.org/drawingml/2006/table">
            <a:tbl>
              <a:tblPr>
                <a:tableStyleId>{073A0DAA-6AF3-43AB-8588-CEC1D06C72B9}</a:tableStyleId>
              </a:tblPr>
              <a:tblGrid>
                <a:gridCol w="1528763">
                  <a:extLst>
                    <a:ext uri="{9D8B030D-6E8A-4147-A177-3AD203B41FA5}">
                      <a16:colId xmlns:a16="http://schemas.microsoft.com/office/drawing/2014/main" val="20000"/>
                    </a:ext>
                  </a:extLst>
                </a:gridCol>
                <a:gridCol w="1527258">
                  <a:extLst>
                    <a:ext uri="{9D8B030D-6E8A-4147-A177-3AD203B41FA5}">
                      <a16:colId xmlns:a16="http://schemas.microsoft.com/office/drawing/2014/main" val="20001"/>
                    </a:ext>
                  </a:extLst>
                </a:gridCol>
                <a:gridCol w="1531772">
                  <a:extLst>
                    <a:ext uri="{9D8B030D-6E8A-4147-A177-3AD203B41FA5}">
                      <a16:colId xmlns:a16="http://schemas.microsoft.com/office/drawing/2014/main" val="20002"/>
                    </a:ext>
                  </a:extLst>
                </a:gridCol>
                <a:gridCol w="1527259">
                  <a:extLst>
                    <a:ext uri="{9D8B030D-6E8A-4147-A177-3AD203B41FA5}">
                      <a16:colId xmlns:a16="http://schemas.microsoft.com/office/drawing/2014/main" val="20003"/>
                    </a:ext>
                  </a:extLst>
                </a:gridCol>
                <a:gridCol w="1528763">
                  <a:extLst>
                    <a:ext uri="{9D8B030D-6E8A-4147-A177-3AD203B41FA5}">
                      <a16:colId xmlns:a16="http://schemas.microsoft.com/office/drawing/2014/main" val="20004"/>
                    </a:ext>
                  </a:extLst>
                </a:gridCol>
              </a:tblGrid>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zh-CN" altLang="en-US" sz="2000" b="1" u="none" strike="noStrike" cap="none" normalizeH="0" baseline="0" dirty="0">
                          <a:ln>
                            <a:noFill/>
                          </a:ln>
                          <a:effectLst/>
                        </a:rPr>
                        <a:t>十进制数</a:t>
                      </a:r>
                      <a:endParaRPr kumimoji="0" lang="zh-CN" altLang="en-US" sz="2000" b="1" i="0" u="none" strike="noStrike" cap="none" normalizeH="0" baseline="0" dirty="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8421</a:t>
                      </a:r>
                      <a:r>
                        <a:rPr kumimoji="0" lang="zh-CN" altLang="en-US" sz="2000" b="1" u="none" strike="noStrike" cap="none" normalizeH="0" baseline="0">
                          <a:ln>
                            <a:noFill/>
                          </a:ln>
                          <a:effectLst/>
                        </a:rPr>
                        <a:t>码</a:t>
                      </a:r>
                      <a:endParaRPr kumimoji="0" lang="zh-CN" altLang="en-US"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2421</a:t>
                      </a:r>
                      <a:r>
                        <a:rPr kumimoji="0" lang="zh-CN" altLang="en-US" sz="2000" b="1" u="none" strike="noStrike" cap="none" normalizeH="0" baseline="0">
                          <a:ln>
                            <a:noFill/>
                          </a:ln>
                          <a:effectLst/>
                        </a:rPr>
                        <a:t>码</a:t>
                      </a:r>
                      <a:endParaRPr kumimoji="0" lang="zh-CN" altLang="en-US"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5211</a:t>
                      </a:r>
                      <a:r>
                        <a:rPr kumimoji="0" lang="zh-CN" altLang="en-US" sz="2000" b="1" u="none" strike="noStrike" cap="none" normalizeH="0" baseline="0">
                          <a:ln>
                            <a:noFill/>
                          </a:ln>
                          <a:effectLst/>
                        </a:rPr>
                        <a:t>码</a:t>
                      </a:r>
                      <a:endParaRPr kumimoji="0" lang="zh-CN" altLang="en-US"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dirty="0">
                          <a:ln>
                            <a:noFill/>
                          </a:ln>
                          <a:effectLst/>
                        </a:rPr>
                        <a:t>4311</a:t>
                      </a:r>
                      <a:r>
                        <a:rPr kumimoji="0" lang="zh-CN" altLang="en-US" sz="2000" b="1" u="none" strike="noStrike" cap="none" normalizeH="0" baseline="0" dirty="0">
                          <a:ln>
                            <a:noFill/>
                          </a:ln>
                          <a:effectLst/>
                        </a:rPr>
                        <a:t>码</a:t>
                      </a:r>
                      <a:endParaRPr kumimoji="0" lang="zh-CN" altLang="en-US" sz="2000" b="1" i="0" u="none" strike="noStrike" cap="none" normalizeH="0" baseline="0" dirty="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0"/>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dirty="0">
                          <a:ln>
                            <a:noFill/>
                          </a:ln>
                          <a:effectLst/>
                        </a:rPr>
                        <a:t>0</a:t>
                      </a:r>
                      <a:endParaRPr kumimoji="0" lang="en-US" altLang="zh-CN" sz="2000" b="1" i="0" u="none" strike="noStrike" cap="none" normalizeH="0" baseline="0" dirty="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1"/>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2"/>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2</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3"/>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3</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0 1 0 1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4"/>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4</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0 1 1 1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5"/>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5</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0 1 0 1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0 1 1 1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6"/>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6</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0 1 1 0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1 0 1 0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7"/>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7</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0 1 1 1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1 1 0 1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8"/>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8</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1 1 1 0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1 1 1 0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1 1 1 0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09"/>
                  </a:ext>
                </a:extLst>
              </a:tr>
              <a:tr h="398751">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9</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1 0 0 1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1 1 1 1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a:ln>
                            <a:noFill/>
                          </a:ln>
                          <a:effectLst/>
                        </a:rPr>
                        <a:t>1 1 1 1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marL="91439" marR="91439"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b="1" u="none" strike="noStrike" cap="none" normalizeH="0" baseline="0" dirty="0">
                          <a:ln>
                            <a:noFill/>
                          </a:ln>
                          <a:effectLst/>
                        </a:rPr>
                        <a:t>1 1 1 1</a:t>
                      </a:r>
                      <a:endParaRPr kumimoji="0" lang="en-US" altLang="zh-CN" sz="2000" b="1" i="0" u="none" strike="noStrike" cap="none" normalizeH="0" baseline="0" dirty="0">
                        <a:ln>
                          <a:noFill/>
                        </a:ln>
                        <a:solidFill>
                          <a:schemeClr val="bg1"/>
                        </a:solidFill>
                        <a:effectLst/>
                        <a:latin typeface="Arial" pitchFamily="34" charset="0"/>
                        <a:ea typeface="宋体" pitchFamily="2" charset="-122"/>
                      </a:endParaRPr>
                    </a:p>
                  </a:txBody>
                  <a:tcPr marL="91439" marR="91439" anchor="ctr" horzOverflow="overflow"/>
                </a:tc>
                <a:extLst>
                  <a:ext uri="{0D108BD9-81ED-4DB2-BD59-A6C34878D82A}">
                    <a16:rowId xmlns:a16="http://schemas.microsoft.com/office/drawing/2014/main" val="10010"/>
                  </a:ext>
                </a:extLst>
              </a:tr>
            </a:tbl>
          </a:graphicData>
        </a:graphic>
      </p:graphicFrame>
      <p:sp>
        <p:nvSpPr>
          <p:cNvPr id="55373" name="灯片编号占位符 5">
            <a:extLst>
              <a:ext uri="{FF2B5EF4-FFF2-40B4-BE49-F238E27FC236}">
                <a16:creationId xmlns:a16="http://schemas.microsoft.com/office/drawing/2014/main" id="{42166314-08BF-D774-1B90-F47CA23D481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4298CE-FABA-442E-81D9-13042D1BC4E5}" type="slidenum">
              <a:rPr lang="zh-CN" altLang="en-US">
                <a:solidFill>
                  <a:srgbClr val="FFFFFF"/>
                </a:solidFill>
                <a:latin typeface="Century Schoolbook" panose="02040604050505020304" pitchFamily="18" charset="0"/>
              </a:rPr>
              <a:pPr/>
              <a:t>11</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8">
            <a:extLst>
              <a:ext uri="{FF2B5EF4-FFF2-40B4-BE49-F238E27FC236}">
                <a16:creationId xmlns:a16="http://schemas.microsoft.com/office/drawing/2014/main" id="{FFF0FBC8-186D-FA9F-B62D-3E86A305FF3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DFF3B4-B46D-40FE-97BC-F4EF7A716098}" type="slidenum">
              <a:rPr lang="zh-CN" altLang="en-US">
                <a:solidFill>
                  <a:srgbClr val="FFFFFF"/>
                </a:solidFill>
                <a:latin typeface="Century Schoolbook" panose="02040604050505020304" pitchFamily="18" charset="0"/>
              </a:rPr>
              <a:pPr/>
              <a:t>110</a:t>
            </a:fld>
            <a:endParaRPr lang="zh-CN" altLang="en-US">
              <a:solidFill>
                <a:srgbClr val="FFFFFF"/>
              </a:solidFill>
              <a:latin typeface="Century Schoolbook" panose="02040604050505020304" pitchFamily="18" charset="0"/>
            </a:endParaRPr>
          </a:p>
        </p:txBody>
      </p:sp>
      <p:sp>
        <p:nvSpPr>
          <p:cNvPr id="185347" name="Rectangle 2">
            <a:extLst>
              <a:ext uri="{FF2B5EF4-FFF2-40B4-BE49-F238E27FC236}">
                <a16:creationId xmlns:a16="http://schemas.microsoft.com/office/drawing/2014/main" id="{31E8B983-DC09-079B-4458-DAC7F0476A0C}"/>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计算过程</a:t>
            </a:r>
          </a:p>
        </p:txBody>
      </p:sp>
      <p:sp>
        <p:nvSpPr>
          <p:cNvPr id="185348" name="Rectangle 3">
            <a:extLst>
              <a:ext uri="{FF2B5EF4-FFF2-40B4-BE49-F238E27FC236}">
                <a16:creationId xmlns:a16="http://schemas.microsoft.com/office/drawing/2014/main" id="{993133B5-5B74-037B-E02E-6757B92C2FC3}"/>
              </a:ext>
            </a:extLst>
          </p:cNvPr>
          <p:cNvSpPr>
            <a:spLocks noGrp="1"/>
          </p:cNvSpPr>
          <p:nvPr>
            <p:ph type="body" idx="4294967295"/>
          </p:nvPr>
        </p:nvSpPr>
        <p:spPr/>
        <p:txBody>
          <a:bodyPr/>
          <a:lstStyle/>
          <a:p>
            <a:pPr eaLnBrk="1" hangingPunct="1"/>
            <a:r>
              <a:rPr lang="en-US" altLang="zh-CN"/>
              <a:t>① </a:t>
            </a:r>
            <a:r>
              <a:rPr lang="zh-CN" altLang="en-US"/>
              <a:t>对阶操作</a:t>
            </a:r>
          </a:p>
          <a:p>
            <a:pPr lvl="1" eaLnBrk="1" hangingPunct="1"/>
            <a:r>
              <a:rPr lang="zh-CN" altLang="en-US"/>
              <a:t>阶差</a:t>
            </a:r>
            <a:r>
              <a:rPr lang="en-US" altLang="zh-CN"/>
              <a:t>ΔE=</a:t>
            </a:r>
            <a:r>
              <a:rPr lang="zh-CN" altLang="en-US"/>
              <a:t>［</a:t>
            </a:r>
            <a:r>
              <a:rPr lang="en-US" altLang="zh-CN"/>
              <a:t>E</a:t>
            </a:r>
            <a:r>
              <a:rPr lang="en-US" altLang="zh-CN" baseline="-25000"/>
              <a:t>X</a:t>
            </a:r>
            <a:r>
              <a:rPr lang="zh-CN" altLang="en-US"/>
              <a:t>］</a:t>
            </a:r>
            <a:r>
              <a:rPr lang="zh-CN" altLang="en-US" baseline="-25000"/>
              <a:t>补</a:t>
            </a:r>
            <a:r>
              <a:rPr lang="en-US" altLang="zh-CN"/>
              <a:t>+</a:t>
            </a:r>
            <a:r>
              <a:rPr lang="zh-CN" altLang="en-US"/>
              <a:t>［</a:t>
            </a:r>
            <a:r>
              <a:rPr lang="en-US" altLang="zh-CN"/>
              <a:t>-E</a:t>
            </a:r>
            <a:r>
              <a:rPr lang="en-US" altLang="zh-CN" baseline="-25000"/>
              <a:t>Y</a:t>
            </a:r>
            <a:r>
              <a:rPr lang="zh-CN" altLang="en-US"/>
              <a:t>］</a:t>
            </a:r>
            <a:r>
              <a:rPr lang="zh-CN" altLang="en-US" baseline="-25000"/>
              <a:t>补</a:t>
            </a:r>
            <a:r>
              <a:rPr lang="en-US" altLang="zh-CN"/>
              <a:t>=00010+11100=11110</a:t>
            </a:r>
          </a:p>
          <a:p>
            <a:pPr lvl="1" eaLnBrk="1" hangingPunct="1"/>
            <a:r>
              <a:rPr lang="en-US" altLang="zh-CN"/>
              <a:t>X</a:t>
            </a:r>
            <a:r>
              <a:rPr lang="zh-CN" altLang="en-US"/>
              <a:t>阶码小，</a:t>
            </a:r>
            <a:r>
              <a:rPr lang="en-US" altLang="zh-CN"/>
              <a:t>M</a:t>
            </a:r>
            <a:r>
              <a:rPr lang="en-US" altLang="zh-CN" baseline="-25000"/>
              <a:t>X</a:t>
            </a:r>
            <a:r>
              <a:rPr lang="zh-CN" altLang="en-US"/>
              <a:t>右移</a:t>
            </a:r>
            <a:r>
              <a:rPr lang="en-US" altLang="zh-CN"/>
              <a:t>2</a:t>
            </a:r>
            <a:r>
              <a:rPr lang="zh-CN" altLang="en-US"/>
              <a:t>位，保留阶码</a:t>
            </a:r>
            <a:r>
              <a:rPr lang="en-US" altLang="zh-CN"/>
              <a:t>E=00100</a:t>
            </a:r>
            <a:r>
              <a:rPr lang="zh-CN" altLang="en-US"/>
              <a:t>。</a:t>
            </a:r>
          </a:p>
          <a:p>
            <a:pPr lvl="1" eaLnBrk="1" hangingPunct="1"/>
            <a:r>
              <a:rPr lang="zh-CN" altLang="en-US"/>
              <a:t>［</a:t>
            </a:r>
            <a:r>
              <a:rPr lang="en-US" altLang="zh-CN"/>
              <a:t>M</a:t>
            </a:r>
            <a:r>
              <a:rPr lang="en-US" altLang="zh-CN" baseline="-25000"/>
              <a:t>X</a:t>
            </a:r>
            <a:r>
              <a:rPr lang="zh-CN" altLang="en-US"/>
              <a:t>］</a:t>
            </a:r>
            <a:r>
              <a:rPr lang="zh-CN" altLang="en-US" baseline="-25000"/>
              <a:t>补</a:t>
            </a:r>
            <a:r>
              <a:rPr lang="en-US" altLang="zh-CN"/>
              <a:t>=00 00 110 110 </a:t>
            </a:r>
            <a:r>
              <a:rPr lang="en-US" altLang="zh-CN" u="sng"/>
              <a:t>11</a:t>
            </a:r>
          </a:p>
          <a:p>
            <a:pPr lvl="1" eaLnBrk="1" hangingPunct="1"/>
            <a:r>
              <a:rPr lang="zh-CN" altLang="en-US"/>
              <a:t>下划线上的数是右移出去而保留的附加位。</a:t>
            </a:r>
          </a:p>
          <a:p>
            <a:pPr eaLnBrk="1" hangingPunct="1"/>
            <a:r>
              <a:rPr lang="en-US" altLang="zh-CN"/>
              <a:t>② </a:t>
            </a:r>
            <a:r>
              <a:rPr lang="zh-CN" altLang="en-US"/>
              <a:t>尾数相加</a:t>
            </a:r>
          </a:p>
          <a:p>
            <a:pPr lvl="1" eaLnBrk="1" hangingPunct="1"/>
            <a:r>
              <a:rPr lang="zh-CN" altLang="en-US"/>
              <a:t>［</a:t>
            </a:r>
            <a:r>
              <a:rPr lang="en-US" altLang="zh-CN"/>
              <a:t>M</a:t>
            </a:r>
            <a:r>
              <a:rPr lang="en-US" altLang="zh-CN" baseline="-25000"/>
              <a:t>X</a:t>
            </a:r>
            <a:r>
              <a:rPr lang="zh-CN" altLang="en-US"/>
              <a:t>］</a:t>
            </a:r>
            <a:r>
              <a:rPr lang="zh-CN" altLang="en-US" baseline="-25000"/>
              <a:t>补</a:t>
            </a:r>
            <a:r>
              <a:rPr lang="en-US" altLang="zh-CN"/>
              <a:t>+</a:t>
            </a:r>
            <a:r>
              <a:rPr lang="zh-CN" altLang="en-US"/>
              <a:t>［</a:t>
            </a:r>
            <a:r>
              <a:rPr lang="en-US" altLang="zh-CN"/>
              <a:t>M</a:t>
            </a:r>
            <a:r>
              <a:rPr lang="en-US" altLang="zh-CN" baseline="-25000"/>
              <a:t>Y</a:t>
            </a:r>
            <a:r>
              <a:rPr lang="zh-CN" altLang="en-US"/>
              <a:t>］</a:t>
            </a:r>
            <a:r>
              <a:rPr lang="zh-CN" altLang="en-US" baseline="-25000"/>
              <a:t>补</a:t>
            </a:r>
            <a:r>
              <a:rPr lang="en-US" altLang="zh-CN"/>
              <a:t>=0000110110</a:t>
            </a:r>
            <a:r>
              <a:rPr lang="en-US" altLang="zh-CN" u="sng"/>
              <a:t>11</a:t>
            </a:r>
            <a:r>
              <a:rPr lang="en-US" altLang="zh-CN"/>
              <a:t>+1101010100=1110001010 </a:t>
            </a:r>
            <a:r>
              <a:rPr lang="en-US" altLang="zh-CN" u="sng"/>
              <a:t>11</a:t>
            </a:r>
            <a:r>
              <a:rPr lang="en-US" altLang="zh-CN"/>
              <a:t> </a:t>
            </a:r>
            <a:r>
              <a:rPr lang="zh-CN" altLang="en-US"/>
              <a:t></a:t>
            </a:r>
          </a:p>
          <a:p>
            <a:pPr eaLnBrk="1" hangingPunct="1"/>
            <a:endParaRPr lang="zh-CN" altLang="en-US"/>
          </a:p>
        </p:txBody>
      </p:sp>
    </p:spTree>
  </p:cSld>
  <p:clrMapOvr>
    <a:masterClrMapping/>
  </p:clrMapOvr>
  <p:transition>
    <p:pull/>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灯片编号占位符 8">
            <a:extLst>
              <a:ext uri="{FF2B5EF4-FFF2-40B4-BE49-F238E27FC236}">
                <a16:creationId xmlns:a16="http://schemas.microsoft.com/office/drawing/2014/main" id="{63734CEF-B303-395E-D1B7-3C544622DD9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47CA68-9104-405F-A370-54507F1ACC66}" type="slidenum">
              <a:rPr lang="zh-CN" altLang="en-US">
                <a:solidFill>
                  <a:srgbClr val="FFFFFF"/>
                </a:solidFill>
                <a:latin typeface="Century Schoolbook" panose="02040604050505020304" pitchFamily="18" charset="0"/>
              </a:rPr>
              <a:pPr/>
              <a:t>111</a:t>
            </a:fld>
            <a:endParaRPr lang="zh-CN" altLang="en-US">
              <a:solidFill>
                <a:srgbClr val="FFFFFF"/>
              </a:solidFill>
              <a:latin typeface="Century Schoolbook" panose="02040604050505020304" pitchFamily="18" charset="0"/>
            </a:endParaRPr>
          </a:p>
        </p:txBody>
      </p:sp>
      <p:sp>
        <p:nvSpPr>
          <p:cNvPr id="186371" name="Rectangle 2">
            <a:extLst>
              <a:ext uri="{FF2B5EF4-FFF2-40B4-BE49-F238E27FC236}">
                <a16:creationId xmlns:a16="http://schemas.microsoft.com/office/drawing/2014/main" id="{A48DC1DE-4F6A-DF7D-D540-9B420641D156}"/>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计算过程</a:t>
            </a:r>
          </a:p>
        </p:txBody>
      </p:sp>
      <p:sp>
        <p:nvSpPr>
          <p:cNvPr id="186372" name="Rectangle 3">
            <a:extLst>
              <a:ext uri="{FF2B5EF4-FFF2-40B4-BE49-F238E27FC236}">
                <a16:creationId xmlns:a16="http://schemas.microsoft.com/office/drawing/2014/main" id="{AA2E881D-2146-E13A-86AE-CC42FBB7AE91}"/>
              </a:ext>
            </a:extLst>
          </p:cNvPr>
          <p:cNvSpPr>
            <a:spLocks noGrp="1"/>
          </p:cNvSpPr>
          <p:nvPr>
            <p:ph type="body" idx="4294967295"/>
          </p:nvPr>
        </p:nvSpPr>
        <p:spPr/>
        <p:txBody>
          <a:bodyPr/>
          <a:lstStyle/>
          <a:p>
            <a:pPr eaLnBrk="1" hangingPunct="1"/>
            <a:r>
              <a:rPr lang="en-US" altLang="zh-CN"/>
              <a:t>③ </a:t>
            </a:r>
            <a:r>
              <a:rPr lang="zh-CN" altLang="en-US"/>
              <a:t>规格化操作</a:t>
            </a:r>
          </a:p>
          <a:p>
            <a:pPr lvl="1" eaLnBrk="1" hangingPunct="1"/>
            <a:r>
              <a:rPr lang="zh-CN" altLang="en-US"/>
              <a:t>左规，移</a:t>
            </a:r>
            <a:r>
              <a:rPr lang="en-US" altLang="zh-CN"/>
              <a:t>1</a:t>
            </a:r>
            <a:r>
              <a:rPr lang="zh-CN" altLang="en-US"/>
              <a:t>位，结果</a:t>
            </a:r>
            <a:r>
              <a:rPr lang="en-US" altLang="zh-CN"/>
              <a:t>=1100010101 </a:t>
            </a:r>
            <a:r>
              <a:rPr lang="en-US" altLang="zh-CN" u="sng"/>
              <a:t>10</a:t>
            </a:r>
            <a:r>
              <a:rPr lang="en-US" altLang="zh-CN"/>
              <a:t>;</a:t>
            </a:r>
            <a:r>
              <a:rPr lang="zh-CN" altLang="en-US"/>
              <a:t>阶码</a:t>
            </a:r>
            <a:r>
              <a:rPr lang="en-US" altLang="zh-CN"/>
              <a:t>-1</a:t>
            </a:r>
            <a:r>
              <a:rPr lang="zh-CN" altLang="en-US"/>
              <a:t>，</a:t>
            </a:r>
            <a:r>
              <a:rPr lang="en-US" altLang="zh-CN"/>
              <a:t>E=00011</a:t>
            </a:r>
            <a:r>
              <a:rPr lang="zh-CN" altLang="en-US"/>
              <a:t>。</a:t>
            </a:r>
          </a:p>
          <a:p>
            <a:pPr eaLnBrk="1" hangingPunct="1"/>
            <a:r>
              <a:rPr lang="en-US" altLang="zh-CN"/>
              <a:t>④ </a:t>
            </a:r>
            <a:r>
              <a:rPr lang="zh-CN" altLang="en-US"/>
              <a:t>舍入</a:t>
            </a:r>
          </a:p>
          <a:p>
            <a:pPr lvl="1" eaLnBrk="1" hangingPunct="1"/>
            <a:r>
              <a:rPr lang="zh-CN" altLang="en-US"/>
              <a:t>附加位最高位为</a:t>
            </a:r>
            <a:r>
              <a:rPr lang="en-US" altLang="zh-CN"/>
              <a:t>1</a:t>
            </a:r>
            <a:r>
              <a:rPr lang="zh-CN" altLang="en-US"/>
              <a:t>，在所得结果的最低位</a:t>
            </a:r>
            <a:r>
              <a:rPr lang="en-US" altLang="zh-CN"/>
              <a:t>+1</a:t>
            </a:r>
            <a:r>
              <a:rPr lang="zh-CN" altLang="en-US"/>
              <a:t>，得新结果：</a:t>
            </a:r>
          </a:p>
          <a:p>
            <a:pPr lvl="1" eaLnBrk="1" hangingPunct="1"/>
            <a:r>
              <a:rPr lang="zh-CN" altLang="en-US"/>
              <a:t>［</a:t>
            </a:r>
            <a:r>
              <a:rPr lang="en-US" altLang="zh-CN"/>
              <a:t>M</a:t>
            </a:r>
            <a:r>
              <a:rPr lang="zh-CN" altLang="en-US"/>
              <a:t>］</a:t>
            </a:r>
            <a:r>
              <a:rPr lang="zh-CN" altLang="en-US" baseline="-25000"/>
              <a:t>补</a:t>
            </a:r>
            <a:r>
              <a:rPr lang="en-US" altLang="zh-CN"/>
              <a:t>=1100010110, M=-0.11101010</a:t>
            </a:r>
            <a:r>
              <a:rPr lang="zh-CN" altLang="en-US"/>
              <a:t>。</a:t>
            </a:r>
          </a:p>
          <a:p>
            <a:pPr eaLnBrk="1" hangingPunct="1"/>
            <a:r>
              <a:rPr lang="en-US" altLang="zh-CN"/>
              <a:t>⑤ </a:t>
            </a:r>
            <a:r>
              <a:rPr lang="zh-CN" altLang="en-US"/>
              <a:t>判溢出</a:t>
            </a:r>
          </a:p>
          <a:p>
            <a:pPr lvl="1" eaLnBrk="1" hangingPunct="1"/>
            <a:r>
              <a:rPr lang="zh-CN" altLang="en-US"/>
              <a:t>阶码符号位为</a:t>
            </a:r>
            <a:r>
              <a:rPr lang="en-US" altLang="zh-CN"/>
              <a:t>00</a:t>
            </a:r>
            <a:r>
              <a:rPr lang="zh-CN" altLang="en-US"/>
              <a:t>，故不溢出，最终结果为：</a:t>
            </a:r>
            <a:r>
              <a:rPr lang="en-US" altLang="zh-CN"/>
              <a:t>X+Y=2</a:t>
            </a:r>
            <a:r>
              <a:rPr lang="en-US" altLang="zh-CN" baseline="30000"/>
              <a:t>011</a:t>
            </a:r>
            <a:r>
              <a:rPr lang="en-US" altLang="zh-CN"/>
              <a:t>·(-0.11101010) </a:t>
            </a:r>
            <a:endParaRPr lang="zh-CN" altLang="en-US"/>
          </a:p>
        </p:txBody>
      </p:sp>
    </p:spTree>
  </p:cSld>
  <p:clrMapOvr>
    <a:masterClrMapping/>
  </p:clrMapOvr>
  <p:transition>
    <p:pull/>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8">
            <a:extLst>
              <a:ext uri="{FF2B5EF4-FFF2-40B4-BE49-F238E27FC236}">
                <a16:creationId xmlns:a16="http://schemas.microsoft.com/office/drawing/2014/main" id="{96484F55-9AC9-9B4C-9B5D-0BBEEC9A2E6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745C15-65DD-4ACB-8C40-33D33859E46C}" type="slidenum">
              <a:rPr lang="zh-CN" altLang="en-US">
                <a:solidFill>
                  <a:srgbClr val="FFFFFF"/>
                </a:solidFill>
                <a:latin typeface="Century Schoolbook" panose="02040604050505020304" pitchFamily="18" charset="0"/>
              </a:rPr>
              <a:pPr/>
              <a:t>112</a:t>
            </a:fld>
            <a:endParaRPr lang="zh-CN" altLang="en-US">
              <a:solidFill>
                <a:srgbClr val="FFFFFF"/>
              </a:solidFill>
              <a:latin typeface="Century Schoolbook" panose="02040604050505020304" pitchFamily="18" charset="0"/>
            </a:endParaRPr>
          </a:p>
        </p:txBody>
      </p:sp>
      <p:sp>
        <p:nvSpPr>
          <p:cNvPr id="187395" name="Rectangle 2">
            <a:extLst>
              <a:ext uri="{FF2B5EF4-FFF2-40B4-BE49-F238E27FC236}">
                <a16:creationId xmlns:a16="http://schemas.microsoft.com/office/drawing/2014/main" id="{7EF06787-16A5-7157-5F0E-16757016A5CD}"/>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浮点数的乘除法运算 </a:t>
            </a:r>
          </a:p>
        </p:txBody>
      </p:sp>
      <p:sp>
        <p:nvSpPr>
          <p:cNvPr id="187396" name="Rectangle 3">
            <a:extLst>
              <a:ext uri="{FF2B5EF4-FFF2-40B4-BE49-F238E27FC236}">
                <a16:creationId xmlns:a16="http://schemas.microsoft.com/office/drawing/2014/main" id="{039270B6-F2FD-AD35-7572-A1D4754B3BA5}"/>
              </a:ext>
            </a:extLst>
          </p:cNvPr>
          <p:cNvSpPr>
            <a:spLocks noGrp="1"/>
          </p:cNvSpPr>
          <p:nvPr>
            <p:ph type="body" idx="4294967295"/>
          </p:nvPr>
        </p:nvSpPr>
        <p:spPr/>
        <p:txBody>
          <a:bodyPr/>
          <a:lstStyle/>
          <a:p>
            <a:pPr eaLnBrk="1" hangingPunct="1"/>
            <a:r>
              <a:rPr lang="zh-CN" altLang="en-US"/>
              <a:t>两浮点数</a:t>
            </a:r>
            <a:r>
              <a:rPr lang="zh-CN" altLang="en-US">
                <a:solidFill>
                  <a:schemeClr val="tx2"/>
                </a:solidFill>
              </a:rPr>
              <a:t>相乘</a:t>
            </a:r>
            <a:r>
              <a:rPr lang="zh-CN" altLang="en-US"/>
              <a:t>，其乘积的阶码为相乘两数</a:t>
            </a:r>
            <a:r>
              <a:rPr lang="zh-CN" altLang="en-US">
                <a:solidFill>
                  <a:schemeClr val="tx2"/>
                </a:solidFill>
              </a:rPr>
              <a:t>阶码之和</a:t>
            </a:r>
            <a:r>
              <a:rPr lang="zh-CN" altLang="en-US"/>
              <a:t>，其尾数应为相乘两数的</a:t>
            </a:r>
            <a:r>
              <a:rPr lang="zh-CN" altLang="en-US">
                <a:solidFill>
                  <a:schemeClr val="tx2"/>
                </a:solidFill>
              </a:rPr>
              <a:t>尾数之积</a:t>
            </a:r>
            <a:r>
              <a:rPr lang="zh-CN" altLang="en-US"/>
              <a:t>。</a:t>
            </a:r>
          </a:p>
          <a:p>
            <a:pPr eaLnBrk="1" hangingPunct="1"/>
            <a:r>
              <a:rPr lang="zh-CN" altLang="en-US"/>
              <a:t>两个浮点数</a:t>
            </a:r>
            <a:r>
              <a:rPr lang="zh-CN" altLang="en-US">
                <a:solidFill>
                  <a:schemeClr val="tx2"/>
                </a:solidFill>
              </a:rPr>
              <a:t>相除</a:t>
            </a:r>
            <a:r>
              <a:rPr lang="zh-CN" altLang="en-US"/>
              <a:t>，商的阶码为被除数的</a:t>
            </a:r>
            <a:r>
              <a:rPr lang="zh-CN" altLang="en-US">
                <a:solidFill>
                  <a:schemeClr val="tx2"/>
                </a:solidFill>
              </a:rPr>
              <a:t>阶码</a:t>
            </a:r>
            <a:r>
              <a:rPr lang="zh-CN" altLang="en-US"/>
              <a:t>减去除数的阶码得到的</a:t>
            </a:r>
            <a:r>
              <a:rPr lang="zh-CN" altLang="en-US">
                <a:solidFill>
                  <a:schemeClr val="tx2"/>
                </a:solidFill>
              </a:rPr>
              <a:t>差</a:t>
            </a:r>
            <a:r>
              <a:rPr lang="zh-CN" altLang="en-US"/>
              <a:t>，</a:t>
            </a:r>
            <a:r>
              <a:rPr lang="zh-CN" altLang="en-US">
                <a:solidFill>
                  <a:schemeClr val="tx2"/>
                </a:solidFill>
              </a:rPr>
              <a:t>尾数</a:t>
            </a:r>
            <a:r>
              <a:rPr lang="zh-CN" altLang="en-US"/>
              <a:t>为被除数的尾数除以除数的尾数所得的</a:t>
            </a:r>
            <a:r>
              <a:rPr lang="zh-CN" altLang="en-US">
                <a:solidFill>
                  <a:schemeClr val="tx2"/>
                </a:solidFill>
              </a:rPr>
              <a:t>商</a:t>
            </a:r>
            <a:r>
              <a:rPr lang="zh-CN" altLang="en-US"/>
              <a:t>。</a:t>
            </a:r>
          </a:p>
          <a:p>
            <a:pPr eaLnBrk="1" hangingPunct="1"/>
            <a:r>
              <a:rPr lang="zh-CN" altLang="en-US"/>
              <a:t>参加运算的两个数都为规格化浮点数。</a:t>
            </a:r>
          </a:p>
          <a:p>
            <a:pPr lvl="1" eaLnBrk="1" hangingPunct="1"/>
            <a:r>
              <a:rPr lang="zh-CN" altLang="en-US"/>
              <a:t>乘除运算都可能出现结果不满足规格化要求的问题，因此也必须进行</a:t>
            </a:r>
            <a:r>
              <a:rPr lang="zh-CN" altLang="en-US">
                <a:solidFill>
                  <a:schemeClr val="tx2"/>
                </a:solidFill>
              </a:rPr>
              <a:t>规格化</a:t>
            </a:r>
            <a:r>
              <a:rPr lang="zh-CN" altLang="en-US"/>
              <a:t>、</a:t>
            </a:r>
            <a:r>
              <a:rPr lang="zh-CN" altLang="en-US">
                <a:solidFill>
                  <a:schemeClr val="tx2"/>
                </a:solidFill>
              </a:rPr>
              <a:t>舍入</a:t>
            </a:r>
            <a:r>
              <a:rPr lang="zh-CN" altLang="en-US"/>
              <a:t>和</a:t>
            </a:r>
            <a:r>
              <a:rPr lang="zh-CN" altLang="en-US">
                <a:solidFill>
                  <a:schemeClr val="tx2"/>
                </a:solidFill>
              </a:rPr>
              <a:t>判溢出</a:t>
            </a:r>
            <a:r>
              <a:rPr lang="zh-CN" altLang="en-US"/>
              <a:t>等操作。</a:t>
            </a:r>
          </a:p>
        </p:txBody>
      </p:sp>
    </p:spTree>
  </p:cSld>
  <p:clrMapOvr>
    <a:masterClrMapping/>
  </p:clrMapOvr>
  <p:transition>
    <p:pull/>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灯片编号占位符 8">
            <a:extLst>
              <a:ext uri="{FF2B5EF4-FFF2-40B4-BE49-F238E27FC236}">
                <a16:creationId xmlns:a16="http://schemas.microsoft.com/office/drawing/2014/main" id="{D051FC37-5363-7471-5A69-3D4E14B243A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A936CBB-4738-4CE4-93B6-17866DF3FD2D}" type="slidenum">
              <a:rPr lang="zh-CN" altLang="en-US">
                <a:solidFill>
                  <a:srgbClr val="FFFFFF"/>
                </a:solidFill>
                <a:latin typeface="Century Schoolbook" panose="02040604050505020304" pitchFamily="18" charset="0"/>
              </a:rPr>
              <a:pPr/>
              <a:t>113</a:t>
            </a:fld>
            <a:endParaRPr lang="zh-CN" altLang="en-US">
              <a:solidFill>
                <a:srgbClr val="FFFFFF"/>
              </a:solidFill>
              <a:latin typeface="Century Schoolbook" panose="02040604050505020304" pitchFamily="18" charset="0"/>
            </a:endParaRPr>
          </a:p>
        </p:txBody>
      </p:sp>
      <p:sp>
        <p:nvSpPr>
          <p:cNvPr id="188419" name="Rectangle 2">
            <a:extLst>
              <a:ext uri="{FF2B5EF4-FFF2-40B4-BE49-F238E27FC236}">
                <a16:creationId xmlns:a16="http://schemas.microsoft.com/office/drawing/2014/main" id="{F428DD94-46BE-EAD8-4204-1D0D07552D3E}"/>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浮点数的阶码运算</a:t>
            </a:r>
          </a:p>
        </p:txBody>
      </p:sp>
      <p:sp>
        <p:nvSpPr>
          <p:cNvPr id="188420" name="Rectangle 3">
            <a:extLst>
              <a:ext uri="{FF2B5EF4-FFF2-40B4-BE49-F238E27FC236}">
                <a16:creationId xmlns:a16="http://schemas.microsoft.com/office/drawing/2014/main" id="{97F839E9-BFE0-B374-5686-6C5D0E58D05F}"/>
              </a:ext>
            </a:extLst>
          </p:cNvPr>
          <p:cNvSpPr>
            <a:spLocks noGrp="1"/>
          </p:cNvSpPr>
          <p:nvPr>
            <p:ph type="body" idx="4294967295"/>
          </p:nvPr>
        </p:nvSpPr>
        <p:spPr/>
        <p:txBody>
          <a:bodyPr/>
          <a:lstStyle/>
          <a:p>
            <a:pPr eaLnBrk="1" hangingPunct="1"/>
            <a:r>
              <a:rPr lang="zh-CN" altLang="en-US"/>
              <a:t>在计算机中，阶码通常用补码或移码形式表示。</a:t>
            </a:r>
          </a:p>
          <a:p>
            <a:pPr eaLnBrk="1" hangingPunct="1"/>
            <a:r>
              <a:rPr lang="zh-CN" altLang="en-US"/>
              <a:t>阶码有</a:t>
            </a:r>
            <a:r>
              <a:rPr lang="en-US" altLang="zh-CN"/>
              <a:t>+1</a:t>
            </a:r>
            <a:r>
              <a:rPr lang="zh-CN" altLang="en-US"/>
              <a:t>，</a:t>
            </a:r>
            <a:r>
              <a:rPr lang="en-US" altLang="zh-CN"/>
              <a:t>-1</a:t>
            </a:r>
            <a:r>
              <a:rPr lang="zh-CN" altLang="en-US"/>
              <a:t>，两阶码求和以及两阶码求差四种运算，还要检查结果是否溢出。</a:t>
            </a:r>
          </a:p>
          <a:p>
            <a:pPr eaLnBrk="1" hangingPunct="1"/>
            <a:r>
              <a:rPr lang="zh-CN" altLang="en-US"/>
              <a:t>移码的运算规则：</a:t>
            </a:r>
          </a:p>
          <a:p>
            <a:pPr lvl="1" eaLnBrk="1" hangingPunct="1"/>
            <a:r>
              <a:rPr lang="zh-CN" altLang="en-US"/>
              <a:t>移码加或减时，取加数或减数符号位的反码（</a:t>
            </a:r>
            <a:r>
              <a:rPr lang="zh-CN" altLang="en-US">
                <a:solidFill>
                  <a:schemeClr val="tx2"/>
                </a:solidFill>
              </a:rPr>
              <a:t>补码形式</a:t>
            </a:r>
            <a:r>
              <a:rPr lang="zh-CN" altLang="en-US"/>
              <a:t>）进行运算。</a:t>
            </a:r>
          </a:p>
          <a:p>
            <a:pPr eaLnBrk="1" hangingPunct="1"/>
            <a:r>
              <a:rPr lang="zh-CN" altLang="en-US"/>
              <a:t>移码的判定溢出的方法：</a:t>
            </a:r>
          </a:p>
          <a:p>
            <a:pPr lvl="1" eaLnBrk="1" hangingPunct="1"/>
            <a:r>
              <a:rPr lang="zh-CN" altLang="en-US"/>
              <a:t>使用</a:t>
            </a:r>
            <a:r>
              <a:rPr lang="zh-CN" altLang="en-US">
                <a:solidFill>
                  <a:schemeClr val="tx2"/>
                </a:solidFill>
              </a:rPr>
              <a:t>双符号位</a:t>
            </a:r>
            <a:r>
              <a:rPr lang="zh-CN" altLang="en-US"/>
              <a:t>的移码，并规定移码的</a:t>
            </a:r>
            <a:r>
              <a:rPr lang="zh-CN" altLang="en-US">
                <a:solidFill>
                  <a:schemeClr val="tx2"/>
                </a:solidFill>
              </a:rPr>
              <a:t>最高符号位恒用</a:t>
            </a:r>
            <a:r>
              <a:rPr lang="en-US" altLang="zh-CN">
                <a:solidFill>
                  <a:schemeClr val="tx2"/>
                </a:solidFill>
              </a:rPr>
              <a:t>0</a:t>
            </a:r>
            <a:r>
              <a:rPr lang="zh-CN" altLang="en-US"/>
              <a:t>参加加减运算，则</a:t>
            </a:r>
            <a:r>
              <a:rPr lang="zh-CN" altLang="en-US">
                <a:solidFill>
                  <a:schemeClr val="tx2"/>
                </a:solidFill>
              </a:rPr>
              <a:t>溢出条件是结果的最高符号位为</a:t>
            </a:r>
            <a:r>
              <a:rPr lang="en-US" altLang="zh-CN">
                <a:solidFill>
                  <a:schemeClr val="tx2"/>
                </a:solidFill>
              </a:rPr>
              <a:t>1</a:t>
            </a:r>
            <a:r>
              <a:rPr lang="zh-CN" altLang="en-US"/>
              <a:t>。</a:t>
            </a:r>
          </a:p>
          <a:p>
            <a:pPr lvl="2" eaLnBrk="1" hangingPunct="1"/>
            <a:r>
              <a:rPr lang="zh-CN" altLang="en-US"/>
              <a:t>当低位符号位为</a:t>
            </a:r>
            <a:r>
              <a:rPr lang="en-US" altLang="zh-CN"/>
              <a:t>0</a:t>
            </a:r>
            <a:r>
              <a:rPr lang="zh-CN" altLang="en-US"/>
              <a:t>时，表明结果上溢，为</a:t>
            </a:r>
            <a:r>
              <a:rPr lang="en-US" altLang="zh-CN"/>
              <a:t>1</a:t>
            </a:r>
            <a:r>
              <a:rPr lang="zh-CN" altLang="en-US"/>
              <a:t>时，表明结果下溢。</a:t>
            </a:r>
          </a:p>
          <a:p>
            <a:pPr lvl="1" eaLnBrk="1" hangingPunct="1"/>
            <a:r>
              <a:rPr lang="zh-CN" altLang="en-US"/>
              <a:t>当最高符号位为</a:t>
            </a:r>
            <a:r>
              <a:rPr lang="en-US" altLang="zh-CN"/>
              <a:t>0</a:t>
            </a:r>
            <a:r>
              <a:rPr lang="zh-CN" altLang="en-US"/>
              <a:t>时，表明没有溢出，低位符号位为</a:t>
            </a:r>
            <a:r>
              <a:rPr lang="en-US" altLang="zh-CN"/>
              <a:t>1</a:t>
            </a:r>
            <a:r>
              <a:rPr lang="zh-CN" altLang="en-US"/>
              <a:t>，表明结果为正，为</a:t>
            </a:r>
            <a:r>
              <a:rPr lang="en-US" altLang="zh-CN"/>
              <a:t>0</a:t>
            </a:r>
            <a:r>
              <a:rPr lang="zh-CN" altLang="en-US"/>
              <a:t>时，表明结果为负。</a:t>
            </a:r>
          </a:p>
        </p:txBody>
      </p:sp>
    </p:spTree>
  </p:cSld>
  <p:clrMapOvr>
    <a:masterClrMapping/>
  </p:clrMapOvr>
  <p:transition>
    <p:pull/>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灯片编号占位符 8">
            <a:extLst>
              <a:ext uri="{FF2B5EF4-FFF2-40B4-BE49-F238E27FC236}">
                <a16:creationId xmlns:a16="http://schemas.microsoft.com/office/drawing/2014/main" id="{EDE622F6-0D9A-73AD-16D4-803B13F541B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CECD34D-6297-4299-8D38-455E6CD07680}" type="slidenum">
              <a:rPr lang="zh-CN" altLang="en-US">
                <a:solidFill>
                  <a:srgbClr val="FFFFFF"/>
                </a:solidFill>
                <a:latin typeface="Century Schoolbook" panose="02040604050505020304" pitchFamily="18" charset="0"/>
              </a:rPr>
              <a:pPr/>
              <a:t>114</a:t>
            </a:fld>
            <a:endParaRPr lang="zh-CN" altLang="en-US">
              <a:solidFill>
                <a:srgbClr val="FFFFFF"/>
              </a:solidFill>
              <a:latin typeface="Century Schoolbook" panose="02040604050505020304" pitchFamily="18" charset="0"/>
            </a:endParaRPr>
          </a:p>
        </p:txBody>
      </p:sp>
      <p:sp>
        <p:nvSpPr>
          <p:cNvPr id="189443" name="Rectangle 2">
            <a:extLst>
              <a:ext uri="{FF2B5EF4-FFF2-40B4-BE49-F238E27FC236}">
                <a16:creationId xmlns:a16="http://schemas.microsoft.com/office/drawing/2014/main" id="{779D1205-6905-1DCE-2432-E374C29B7ABC}"/>
              </a:ext>
            </a:extLst>
          </p:cNvPr>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zh-CN" altLang="en-US" cap="none"/>
              <a:t>浮点数的舍入处理</a:t>
            </a:r>
          </a:p>
        </p:txBody>
      </p:sp>
      <p:sp>
        <p:nvSpPr>
          <p:cNvPr id="189444" name="Rectangle 3">
            <a:extLst>
              <a:ext uri="{FF2B5EF4-FFF2-40B4-BE49-F238E27FC236}">
                <a16:creationId xmlns:a16="http://schemas.microsoft.com/office/drawing/2014/main" id="{016BE8AE-3156-AE66-2D61-16742DF83AAA}"/>
              </a:ext>
            </a:extLst>
          </p:cNvPr>
          <p:cNvSpPr>
            <a:spLocks noGrp="1"/>
          </p:cNvSpPr>
          <p:nvPr>
            <p:ph type="body" idx="4294967295"/>
          </p:nvPr>
        </p:nvSpPr>
        <p:spPr/>
        <p:txBody>
          <a:bodyPr/>
          <a:lstStyle/>
          <a:p>
            <a:pPr marL="457200" indent="-457200" eaLnBrk="1" hangingPunct="1"/>
            <a:r>
              <a:rPr lang="zh-CN" altLang="en-US"/>
              <a:t>处理的原则是使本次处理所造成的误差以及按此原则产生的累计误差都比较小。</a:t>
            </a:r>
          </a:p>
          <a:p>
            <a:pPr marL="457200" indent="-457200" eaLnBrk="1" hangingPunct="1"/>
            <a:r>
              <a:rPr lang="en-US" altLang="zh-CN"/>
              <a:t>①</a:t>
            </a:r>
            <a:r>
              <a:rPr lang="zh-CN" altLang="en-US"/>
              <a:t>截断处理：</a:t>
            </a:r>
          </a:p>
          <a:p>
            <a:pPr marL="766763" lvl="1" indent="-400050" eaLnBrk="1" hangingPunct="1"/>
            <a:r>
              <a:rPr lang="zh-CN" altLang="en-US"/>
              <a:t>无条件地丢掉正常尾数最低位之后的全部数值。好处是处理简单，缺点是影响结果的精度。</a:t>
            </a:r>
          </a:p>
          <a:p>
            <a:pPr marL="457200" indent="-457200" eaLnBrk="1" hangingPunct="1"/>
            <a:r>
              <a:rPr lang="en-US" altLang="zh-CN"/>
              <a:t>②</a:t>
            </a:r>
            <a:r>
              <a:rPr lang="zh-CN" altLang="en-US"/>
              <a:t>舍入处理：</a:t>
            </a:r>
          </a:p>
          <a:p>
            <a:pPr marL="766763" lvl="1" indent="-400050" eaLnBrk="1" hangingPunct="1">
              <a:buFont typeface="Wingdings 2" panose="05020102010507070707" pitchFamily="18" charset="2"/>
              <a:buAutoNum type="arabicPeriod"/>
            </a:pPr>
            <a:r>
              <a:rPr lang="zh-CN" altLang="en-US"/>
              <a:t>移出去的几位中有</a:t>
            </a:r>
            <a:r>
              <a:rPr lang="en-US" altLang="zh-CN"/>
              <a:t>1</a:t>
            </a:r>
            <a:r>
              <a:rPr lang="zh-CN" altLang="en-US"/>
              <a:t>，就把尾数的最低位置</a:t>
            </a:r>
            <a:r>
              <a:rPr lang="en-US" altLang="zh-CN"/>
              <a:t>1</a:t>
            </a:r>
            <a:r>
              <a:rPr lang="zh-CN" altLang="en-US"/>
              <a:t>，否则仍保持原有的</a:t>
            </a:r>
            <a:r>
              <a:rPr lang="en-US" altLang="zh-CN"/>
              <a:t>0</a:t>
            </a:r>
            <a:r>
              <a:rPr lang="zh-CN" altLang="en-US"/>
              <a:t>值。</a:t>
            </a:r>
          </a:p>
          <a:p>
            <a:pPr marL="766763" lvl="1" indent="-400050" eaLnBrk="1" hangingPunct="1">
              <a:buFont typeface="Wingdings 2" panose="05020102010507070707" pitchFamily="18" charset="2"/>
              <a:buAutoNum type="arabicPeriod"/>
            </a:pPr>
            <a:r>
              <a:rPr lang="zh-CN" altLang="en-US"/>
              <a:t>最低位恒置</a:t>
            </a:r>
            <a:r>
              <a:rPr lang="en-US" altLang="zh-CN"/>
              <a:t>1</a:t>
            </a:r>
            <a:r>
              <a:rPr lang="zh-CN" altLang="en-US"/>
              <a:t>的方法。</a:t>
            </a:r>
          </a:p>
          <a:p>
            <a:pPr marL="766763" lvl="1" indent="-400050" eaLnBrk="1" hangingPunct="1">
              <a:buFont typeface="Wingdings 2" panose="05020102010507070707" pitchFamily="18" charset="2"/>
              <a:buAutoNum type="arabicPeriod"/>
            </a:pPr>
            <a:r>
              <a:rPr lang="en-US" altLang="zh-CN"/>
              <a:t>0</a:t>
            </a:r>
            <a:r>
              <a:rPr lang="zh-CN" altLang="en-US"/>
              <a:t>舍</a:t>
            </a:r>
            <a:r>
              <a:rPr lang="en-US" altLang="zh-CN"/>
              <a:t>1</a:t>
            </a:r>
            <a:r>
              <a:rPr lang="zh-CN" altLang="en-US"/>
              <a:t>入法</a:t>
            </a:r>
          </a:p>
        </p:txBody>
      </p:sp>
    </p:spTree>
  </p:cSld>
  <p:clrMapOvr>
    <a:masterClrMapping/>
  </p:clrMapOvr>
  <p:transition>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D1B633-7AD3-EA7D-A9A7-DA678CAF447D}"/>
              </a:ext>
            </a:extLst>
          </p:cNvPr>
          <p:cNvSpPr>
            <a:spLocks noGrp="1"/>
          </p:cNvSpPr>
          <p:nvPr>
            <p:ph type="title"/>
          </p:nvPr>
        </p:nvSpPr>
        <p:spPr/>
        <p:txBody>
          <a:bodyPr/>
          <a:lstStyle/>
          <a:p>
            <a:pPr eaLnBrk="1" fontAlgn="auto" hangingPunct="1">
              <a:spcAft>
                <a:spcPts val="0"/>
              </a:spcAft>
              <a:defRPr/>
            </a:pPr>
            <a:r>
              <a:rPr lang="en-US" altLang="zh-CN" dirty="0"/>
              <a:t>0</a:t>
            </a:r>
            <a:r>
              <a:rPr lang="zh-CN" altLang="en-US" dirty="0"/>
              <a:t>舍</a:t>
            </a:r>
            <a:r>
              <a:rPr lang="en-US" altLang="zh-CN" dirty="0"/>
              <a:t>1</a:t>
            </a:r>
            <a:r>
              <a:rPr lang="zh-CN" altLang="en-US" dirty="0"/>
              <a:t>入法</a:t>
            </a:r>
          </a:p>
        </p:txBody>
      </p:sp>
      <p:sp>
        <p:nvSpPr>
          <p:cNvPr id="190467" name="内容占位符 2">
            <a:extLst>
              <a:ext uri="{FF2B5EF4-FFF2-40B4-BE49-F238E27FC236}">
                <a16:creationId xmlns:a16="http://schemas.microsoft.com/office/drawing/2014/main" id="{1926C880-F051-0EE1-E80D-7801F8F0593A}"/>
              </a:ext>
            </a:extLst>
          </p:cNvPr>
          <p:cNvSpPr>
            <a:spLocks noGrp="1"/>
          </p:cNvSpPr>
          <p:nvPr>
            <p:ph sz="quarter" idx="1"/>
          </p:nvPr>
        </p:nvSpPr>
        <p:spPr>
          <a:xfrm>
            <a:off x="457200" y="1600200"/>
            <a:ext cx="7467600" cy="4873625"/>
          </a:xfrm>
        </p:spPr>
        <p:txBody>
          <a:bodyPr/>
          <a:lstStyle/>
          <a:p>
            <a:pPr eaLnBrk="1" hangingPunct="1"/>
            <a:r>
              <a:rPr lang="zh-CN" altLang="en-US"/>
              <a:t>例</a:t>
            </a:r>
            <a:r>
              <a:rPr lang="en-US" altLang="zh-CN"/>
              <a:t>3.46 </a:t>
            </a:r>
            <a:r>
              <a:rPr lang="zh-CN" altLang="en-US"/>
              <a:t>设有</a:t>
            </a:r>
            <a:r>
              <a:rPr lang="en-US" altLang="zh-CN"/>
              <a:t>5</a:t>
            </a:r>
            <a:r>
              <a:rPr lang="zh-CN" altLang="en-US"/>
              <a:t>位数</a:t>
            </a:r>
            <a:r>
              <a:rPr lang="en-US" altLang="zh-CN"/>
              <a:t>(</a:t>
            </a:r>
            <a:r>
              <a:rPr lang="zh-CN" altLang="en-US"/>
              <a:t>其中有一附加位</a:t>
            </a:r>
            <a:r>
              <a:rPr lang="en-US" altLang="zh-CN"/>
              <a:t>)</a:t>
            </a:r>
            <a:r>
              <a:rPr lang="zh-CN" altLang="en-US"/>
              <a:t>，用原码或补码表示，舍入后保留</a:t>
            </a:r>
            <a:r>
              <a:rPr lang="en-US" altLang="zh-CN"/>
              <a:t>4</a:t>
            </a:r>
            <a:r>
              <a:rPr lang="zh-CN" altLang="en-US"/>
              <a:t>位结果。</a:t>
            </a:r>
          </a:p>
          <a:p>
            <a:pPr lvl="1" eaLnBrk="1" hangingPunct="1"/>
            <a:r>
              <a:rPr lang="zh-CN" altLang="en-US"/>
              <a:t>设：［</a:t>
            </a:r>
            <a:r>
              <a:rPr lang="en-US" altLang="zh-CN"/>
              <a:t>X</a:t>
            </a:r>
            <a:r>
              <a:rPr lang="zh-CN" altLang="en-US"/>
              <a:t>］</a:t>
            </a:r>
            <a:r>
              <a:rPr lang="zh-CN" altLang="en-US" baseline="-25000"/>
              <a:t>原</a:t>
            </a:r>
            <a:r>
              <a:rPr lang="en-US" altLang="zh-CN"/>
              <a:t>=0.11011   </a:t>
            </a:r>
            <a:r>
              <a:rPr lang="zh-CN" altLang="en-US"/>
              <a:t>舍入后［</a:t>
            </a:r>
            <a:r>
              <a:rPr lang="en-US" altLang="zh-CN"/>
              <a:t>X</a:t>
            </a:r>
            <a:r>
              <a:rPr lang="zh-CN" altLang="en-US"/>
              <a:t>］</a:t>
            </a:r>
            <a:r>
              <a:rPr lang="zh-CN" altLang="en-US" baseline="-25000"/>
              <a:t>原</a:t>
            </a:r>
            <a:r>
              <a:rPr lang="en-US" altLang="zh-CN"/>
              <a:t>=0.1110</a:t>
            </a:r>
          </a:p>
          <a:p>
            <a:pPr lvl="1" eaLnBrk="1" hangingPunct="1"/>
            <a:r>
              <a:rPr lang="zh-CN" altLang="en-US"/>
              <a:t>［</a:t>
            </a:r>
            <a:r>
              <a:rPr lang="en-US" altLang="zh-CN"/>
              <a:t>X</a:t>
            </a:r>
            <a:r>
              <a:rPr lang="zh-CN" altLang="en-US"/>
              <a:t>］</a:t>
            </a:r>
            <a:r>
              <a:rPr lang="zh-CN" altLang="en-US" baseline="-25000"/>
              <a:t>原</a:t>
            </a:r>
            <a:r>
              <a:rPr lang="en-US" altLang="zh-CN"/>
              <a:t>=0.11100   </a:t>
            </a:r>
            <a:r>
              <a:rPr lang="zh-CN" altLang="en-US"/>
              <a:t>舍入后［</a:t>
            </a:r>
            <a:r>
              <a:rPr lang="en-US" altLang="zh-CN"/>
              <a:t>X</a:t>
            </a:r>
            <a:r>
              <a:rPr lang="zh-CN" altLang="en-US"/>
              <a:t>］</a:t>
            </a:r>
            <a:r>
              <a:rPr lang="zh-CN" altLang="en-US" baseline="-25000"/>
              <a:t>原</a:t>
            </a:r>
            <a:r>
              <a:rPr lang="en-US" altLang="zh-CN"/>
              <a:t>=0.1110</a:t>
            </a:r>
          </a:p>
          <a:p>
            <a:pPr lvl="1" eaLnBrk="1" hangingPunct="1"/>
            <a:r>
              <a:rPr lang="zh-CN" altLang="en-US"/>
              <a:t>［</a:t>
            </a:r>
            <a:r>
              <a:rPr lang="en-US" altLang="zh-CN"/>
              <a:t>X</a:t>
            </a:r>
            <a:r>
              <a:rPr lang="zh-CN" altLang="en-US"/>
              <a:t>］</a:t>
            </a:r>
            <a:r>
              <a:rPr lang="zh-CN" altLang="en-US" baseline="-25000"/>
              <a:t>补</a:t>
            </a:r>
            <a:r>
              <a:rPr lang="en-US" altLang="zh-CN"/>
              <a:t>=1.00101   </a:t>
            </a:r>
            <a:r>
              <a:rPr lang="zh-CN" altLang="en-US"/>
              <a:t>舍入后［</a:t>
            </a:r>
            <a:r>
              <a:rPr lang="en-US" altLang="zh-CN"/>
              <a:t>X</a:t>
            </a:r>
            <a:r>
              <a:rPr lang="zh-CN" altLang="en-US"/>
              <a:t>］</a:t>
            </a:r>
            <a:r>
              <a:rPr lang="zh-CN" altLang="en-US" baseline="-25000"/>
              <a:t>补</a:t>
            </a:r>
            <a:r>
              <a:rPr lang="en-US" altLang="zh-CN"/>
              <a:t>=1.0011</a:t>
            </a:r>
          </a:p>
          <a:p>
            <a:pPr lvl="1" eaLnBrk="1" hangingPunct="1"/>
            <a:r>
              <a:rPr lang="zh-CN" altLang="en-US"/>
              <a:t>［</a:t>
            </a:r>
            <a:r>
              <a:rPr lang="en-US" altLang="zh-CN"/>
              <a:t>X</a:t>
            </a:r>
            <a:r>
              <a:rPr lang="zh-CN" altLang="en-US"/>
              <a:t>］</a:t>
            </a:r>
            <a:r>
              <a:rPr lang="zh-CN" altLang="en-US" baseline="-25000"/>
              <a:t>补</a:t>
            </a:r>
            <a:r>
              <a:rPr lang="en-US" altLang="zh-CN"/>
              <a:t>=1.00100   </a:t>
            </a:r>
            <a:r>
              <a:rPr lang="zh-CN" altLang="en-US"/>
              <a:t>舍入后［</a:t>
            </a:r>
            <a:r>
              <a:rPr lang="en-US" altLang="zh-CN"/>
              <a:t>X</a:t>
            </a:r>
            <a:r>
              <a:rPr lang="zh-CN" altLang="en-US"/>
              <a:t>］</a:t>
            </a:r>
            <a:r>
              <a:rPr lang="zh-CN" altLang="en-US" baseline="-25000"/>
              <a:t>补</a:t>
            </a:r>
            <a:r>
              <a:rPr lang="en-US" altLang="zh-CN"/>
              <a:t>=1.0010</a:t>
            </a:r>
          </a:p>
          <a:p>
            <a:pPr eaLnBrk="1" hangingPunct="1"/>
            <a:r>
              <a:rPr lang="zh-CN" altLang="en-US"/>
              <a:t>舍入后产生了误差，但误差值小于末位的权值。</a:t>
            </a:r>
          </a:p>
        </p:txBody>
      </p:sp>
      <p:sp>
        <p:nvSpPr>
          <p:cNvPr id="190468" name="灯片编号占位符 3">
            <a:extLst>
              <a:ext uri="{FF2B5EF4-FFF2-40B4-BE49-F238E27FC236}">
                <a16:creationId xmlns:a16="http://schemas.microsoft.com/office/drawing/2014/main" id="{71A5F65C-C786-F75D-9D3A-CEC26A5E5EA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0DBF8B5-BDC3-4E3F-A106-2184AD3809D2}" type="slidenum">
              <a:rPr lang="zh-CN" altLang="en-US">
                <a:solidFill>
                  <a:srgbClr val="FFFFFF"/>
                </a:solidFill>
                <a:latin typeface="Century Schoolbook" panose="02040604050505020304" pitchFamily="18" charset="0"/>
              </a:rPr>
              <a:pPr/>
              <a:t>115</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CA757-E13C-D69E-BBFA-B35AE6E623CE}"/>
              </a:ext>
            </a:extLst>
          </p:cNvPr>
          <p:cNvSpPr>
            <a:spLocks noGrp="1"/>
          </p:cNvSpPr>
          <p:nvPr>
            <p:ph type="title"/>
          </p:nvPr>
        </p:nvSpPr>
        <p:spPr/>
        <p:txBody>
          <a:bodyPr/>
          <a:lstStyle/>
          <a:p>
            <a:pPr eaLnBrk="1" fontAlgn="auto" hangingPunct="1">
              <a:spcAft>
                <a:spcPts val="0"/>
              </a:spcAft>
              <a:defRPr/>
            </a:pPr>
            <a:r>
              <a:rPr lang="zh-CN" altLang="en-US" dirty="0"/>
              <a:t>浮点乘法运算步骤</a:t>
            </a:r>
          </a:p>
        </p:txBody>
      </p:sp>
      <p:sp>
        <p:nvSpPr>
          <p:cNvPr id="191491" name="内容占位符 2">
            <a:extLst>
              <a:ext uri="{FF2B5EF4-FFF2-40B4-BE49-F238E27FC236}">
                <a16:creationId xmlns:a16="http://schemas.microsoft.com/office/drawing/2014/main" id="{A9AF0783-8FFD-B77E-54D2-B96DA34EB016}"/>
              </a:ext>
            </a:extLst>
          </p:cNvPr>
          <p:cNvSpPr>
            <a:spLocks noGrp="1"/>
          </p:cNvSpPr>
          <p:nvPr>
            <p:ph sz="quarter" idx="1"/>
          </p:nvPr>
        </p:nvSpPr>
        <p:spPr>
          <a:xfrm>
            <a:off x="457200" y="1600200"/>
            <a:ext cx="7467600" cy="4873625"/>
          </a:xfrm>
        </p:spPr>
        <p:txBody>
          <a:bodyPr/>
          <a:lstStyle/>
          <a:p>
            <a:pPr eaLnBrk="1" hangingPunct="1"/>
            <a:r>
              <a:rPr lang="zh-CN" altLang="en-US"/>
              <a:t>例</a:t>
            </a:r>
            <a:r>
              <a:rPr lang="en-US" altLang="zh-CN"/>
              <a:t>3.47 </a:t>
            </a:r>
            <a:r>
              <a:rPr lang="zh-CN" altLang="en-US"/>
              <a:t>阶码</a:t>
            </a:r>
            <a:r>
              <a:rPr lang="en-US" altLang="zh-CN"/>
              <a:t>4</a:t>
            </a:r>
            <a:r>
              <a:rPr lang="zh-CN" altLang="en-US"/>
              <a:t>位</a:t>
            </a:r>
            <a:r>
              <a:rPr lang="en-US" altLang="zh-CN"/>
              <a:t>(</a:t>
            </a:r>
            <a:r>
              <a:rPr lang="zh-CN" altLang="en-US"/>
              <a:t>移码</a:t>
            </a:r>
            <a:r>
              <a:rPr lang="en-US" altLang="zh-CN"/>
              <a:t>)</a:t>
            </a:r>
            <a:r>
              <a:rPr lang="zh-CN" altLang="en-US"/>
              <a:t>，尾数</a:t>
            </a:r>
            <a:r>
              <a:rPr lang="en-US" altLang="zh-CN"/>
              <a:t>8</a:t>
            </a:r>
            <a:r>
              <a:rPr lang="zh-CN" altLang="en-US"/>
              <a:t>位</a:t>
            </a:r>
            <a:r>
              <a:rPr lang="en-US" altLang="zh-CN"/>
              <a:t>(</a:t>
            </a:r>
            <a:r>
              <a:rPr lang="zh-CN" altLang="en-US"/>
              <a:t>补码，含</a:t>
            </a:r>
            <a:r>
              <a:rPr lang="en-US" altLang="zh-CN"/>
              <a:t>1</a:t>
            </a:r>
            <a:r>
              <a:rPr lang="zh-CN" altLang="en-US"/>
              <a:t>符号位</a:t>
            </a:r>
            <a:r>
              <a:rPr lang="en-US" altLang="zh-CN"/>
              <a:t>)</a:t>
            </a:r>
            <a:r>
              <a:rPr lang="zh-CN" altLang="en-US"/>
              <a:t>，阶码以</a:t>
            </a:r>
            <a:r>
              <a:rPr lang="en-US" altLang="zh-CN"/>
              <a:t>2</a:t>
            </a:r>
            <a:r>
              <a:rPr lang="zh-CN" altLang="en-US"/>
              <a:t>为底。运算结果仍取</a:t>
            </a:r>
            <a:r>
              <a:rPr lang="en-US" altLang="zh-CN"/>
              <a:t>8</a:t>
            </a:r>
            <a:r>
              <a:rPr lang="zh-CN" altLang="en-US"/>
              <a:t>位尾数。</a:t>
            </a:r>
            <a:endParaRPr lang="en-US" altLang="zh-CN"/>
          </a:p>
          <a:p>
            <a:pPr lvl="1" eaLnBrk="1" hangingPunct="1"/>
            <a:r>
              <a:rPr lang="zh-CN" altLang="en-US"/>
              <a:t>设：</a:t>
            </a:r>
            <a:r>
              <a:rPr lang="en-US" altLang="zh-CN"/>
              <a:t>X=2</a:t>
            </a:r>
            <a:r>
              <a:rPr lang="en-US" altLang="zh-CN" baseline="30000"/>
              <a:t>-5</a:t>
            </a:r>
            <a:r>
              <a:rPr lang="en-US" altLang="zh-CN">
                <a:latin typeface="Arial" panose="020B0604020202020204" pitchFamily="34" charset="0"/>
              </a:rPr>
              <a:t>·</a:t>
            </a:r>
            <a:r>
              <a:rPr lang="en-US" altLang="zh-CN"/>
              <a:t>0.1110011, Y=2</a:t>
            </a:r>
            <a:r>
              <a:rPr lang="en-US" altLang="zh-CN" baseline="30000"/>
              <a:t>3</a:t>
            </a:r>
            <a:r>
              <a:rPr lang="en-US" altLang="zh-CN">
                <a:latin typeface="Arial" panose="020B0604020202020204" pitchFamily="34" charset="0"/>
              </a:rPr>
              <a:t>·</a:t>
            </a:r>
            <a:r>
              <a:rPr lang="en-US" altLang="zh-CN"/>
              <a:t>(-0.1110010)</a:t>
            </a:r>
            <a:r>
              <a:rPr lang="zh-CN" altLang="en-US"/>
              <a:t>。运算过程中阶码取双符号位。</a:t>
            </a:r>
            <a:endParaRPr lang="en-US" altLang="zh-CN"/>
          </a:p>
          <a:p>
            <a:pPr lvl="1" eaLnBrk="1" hangingPunct="1"/>
            <a:r>
              <a:rPr lang="en-US" altLang="zh-CN"/>
              <a:t>(1) </a:t>
            </a:r>
            <a:r>
              <a:rPr lang="zh-CN" altLang="en-US"/>
              <a:t>求乘积的阶码。</a:t>
            </a:r>
          </a:p>
          <a:p>
            <a:pPr lvl="1" eaLnBrk="1" hangingPunct="1"/>
            <a:r>
              <a:rPr lang="zh-CN" altLang="en-US"/>
              <a:t>［</a:t>
            </a:r>
            <a:r>
              <a:rPr lang="en-US" altLang="zh-CN"/>
              <a:t>E</a:t>
            </a:r>
            <a:r>
              <a:rPr lang="en-US" altLang="zh-CN" baseline="-25000"/>
              <a:t>X</a:t>
            </a:r>
            <a:r>
              <a:rPr lang="en-US" altLang="zh-CN"/>
              <a:t>+E</a:t>
            </a:r>
            <a:r>
              <a:rPr lang="en-US" altLang="zh-CN" baseline="-25000"/>
              <a:t>Y</a:t>
            </a:r>
            <a:r>
              <a:rPr lang="zh-CN" altLang="en-US"/>
              <a:t>］</a:t>
            </a:r>
            <a:r>
              <a:rPr lang="zh-CN" altLang="en-US" baseline="-25000"/>
              <a:t>移</a:t>
            </a:r>
            <a:r>
              <a:rPr lang="en-US" altLang="zh-CN"/>
              <a:t>=</a:t>
            </a:r>
            <a:r>
              <a:rPr lang="zh-CN" altLang="en-US"/>
              <a:t>［</a:t>
            </a:r>
            <a:r>
              <a:rPr lang="en-US" altLang="zh-CN"/>
              <a:t>E</a:t>
            </a:r>
            <a:r>
              <a:rPr lang="en-US" altLang="zh-CN" baseline="-25000"/>
              <a:t>X</a:t>
            </a:r>
            <a:r>
              <a:rPr lang="zh-CN" altLang="en-US"/>
              <a:t>］</a:t>
            </a:r>
            <a:r>
              <a:rPr lang="zh-CN" altLang="en-US" baseline="-25000"/>
              <a:t>移</a:t>
            </a:r>
            <a:r>
              <a:rPr lang="en-US" altLang="zh-CN"/>
              <a:t>+</a:t>
            </a:r>
            <a:r>
              <a:rPr lang="zh-CN" altLang="en-US"/>
              <a:t>［</a:t>
            </a:r>
            <a:r>
              <a:rPr lang="en-US" altLang="zh-CN"/>
              <a:t>E</a:t>
            </a:r>
            <a:r>
              <a:rPr lang="en-US" altLang="zh-CN" baseline="-25000"/>
              <a:t>Y</a:t>
            </a:r>
            <a:r>
              <a:rPr lang="zh-CN" altLang="en-US"/>
              <a:t>］</a:t>
            </a:r>
            <a:r>
              <a:rPr lang="zh-CN" altLang="en-US" baseline="-25000"/>
              <a:t>补</a:t>
            </a:r>
            <a:r>
              <a:rPr lang="en-US" altLang="zh-CN"/>
              <a:t>=00011+00011=00110</a:t>
            </a:r>
          </a:p>
          <a:p>
            <a:pPr lvl="1" eaLnBrk="1" hangingPunct="1"/>
            <a:r>
              <a:rPr lang="en-US" altLang="zh-CN"/>
              <a:t>(2) </a:t>
            </a:r>
            <a:r>
              <a:rPr lang="zh-CN" altLang="en-US"/>
              <a:t>尾数相乘。</a:t>
            </a:r>
          </a:p>
          <a:p>
            <a:pPr lvl="1" eaLnBrk="1" hangingPunct="1"/>
            <a:r>
              <a:rPr lang="zh-CN" altLang="en-US"/>
              <a:t>［</a:t>
            </a:r>
            <a:r>
              <a:rPr lang="en-US" altLang="zh-CN"/>
              <a:t>X</a:t>
            </a:r>
            <a:r>
              <a:rPr lang="en-US" altLang="zh-CN">
                <a:latin typeface="Arial" panose="020B0604020202020204" pitchFamily="34" charset="0"/>
              </a:rPr>
              <a:t>·</a:t>
            </a:r>
            <a:r>
              <a:rPr lang="en-US" altLang="zh-CN"/>
              <a:t>Y</a:t>
            </a:r>
            <a:r>
              <a:rPr lang="zh-CN" altLang="en-US"/>
              <a:t>］</a:t>
            </a:r>
            <a:r>
              <a:rPr lang="zh-CN" altLang="en-US" baseline="-25000"/>
              <a:t>补</a:t>
            </a:r>
            <a:r>
              <a:rPr lang="en-US" altLang="zh-CN"/>
              <a:t>=1.0011001  1001010 (</a:t>
            </a:r>
            <a:r>
              <a:rPr lang="zh-CN" altLang="en-US"/>
              <a:t>尾数部分</a:t>
            </a:r>
            <a:r>
              <a:rPr lang="en-US" altLang="zh-CN"/>
              <a:t>) </a:t>
            </a:r>
          </a:p>
          <a:p>
            <a:pPr lvl="1" eaLnBrk="1" hangingPunct="1"/>
            <a:r>
              <a:rPr lang="en-US" altLang="zh-CN"/>
              <a:t>(3) </a:t>
            </a:r>
            <a:r>
              <a:rPr lang="zh-CN" altLang="en-US"/>
              <a:t>规格化处理。本例尾数已规格化，不需要再处理。如未规格化，需左规。</a:t>
            </a:r>
          </a:p>
        </p:txBody>
      </p:sp>
      <p:sp>
        <p:nvSpPr>
          <p:cNvPr id="191492" name="灯片编号占位符 3">
            <a:extLst>
              <a:ext uri="{FF2B5EF4-FFF2-40B4-BE49-F238E27FC236}">
                <a16:creationId xmlns:a16="http://schemas.microsoft.com/office/drawing/2014/main" id="{65293966-AF1D-A0F2-0F47-7B4066FB1340}"/>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E7F8BC-FF7E-4698-AEB1-9560EBCE9FC6}" type="slidenum">
              <a:rPr lang="zh-CN" altLang="en-US">
                <a:solidFill>
                  <a:srgbClr val="FFFFFF"/>
                </a:solidFill>
                <a:latin typeface="Century Schoolbook" panose="02040604050505020304" pitchFamily="18" charset="0"/>
              </a:rPr>
              <a:pPr/>
              <a:t>116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06168-65EF-0D38-E243-473EAC930B49}"/>
              </a:ext>
            </a:extLst>
          </p:cNvPr>
          <p:cNvSpPr>
            <a:spLocks noGrp="1"/>
          </p:cNvSpPr>
          <p:nvPr>
            <p:ph type="title"/>
          </p:nvPr>
        </p:nvSpPr>
        <p:spPr/>
        <p:txBody>
          <a:bodyPr/>
          <a:lstStyle/>
          <a:p>
            <a:pPr eaLnBrk="1" fontAlgn="auto" hangingPunct="1">
              <a:spcAft>
                <a:spcPts val="0"/>
              </a:spcAft>
              <a:defRPr/>
            </a:pPr>
            <a:r>
              <a:rPr lang="zh-CN" altLang="en-US" dirty="0"/>
              <a:t>浮点乘法运算步骤</a:t>
            </a:r>
          </a:p>
        </p:txBody>
      </p:sp>
      <p:sp>
        <p:nvSpPr>
          <p:cNvPr id="192515" name="内容占位符 2">
            <a:extLst>
              <a:ext uri="{FF2B5EF4-FFF2-40B4-BE49-F238E27FC236}">
                <a16:creationId xmlns:a16="http://schemas.microsoft.com/office/drawing/2014/main" id="{9DFFF713-1583-1CF0-B8D4-43045C3893BD}"/>
              </a:ext>
            </a:extLst>
          </p:cNvPr>
          <p:cNvSpPr>
            <a:spLocks noGrp="1"/>
          </p:cNvSpPr>
          <p:nvPr>
            <p:ph sz="quarter" idx="1"/>
          </p:nvPr>
        </p:nvSpPr>
        <p:spPr>
          <a:xfrm>
            <a:off x="457200" y="1600200"/>
            <a:ext cx="7467600" cy="4873625"/>
          </a:xfrm>
        </p:spPr>
        <p:txBody>
          <a:bodyPr/>
          <a:lstStyle/>
          <a:p>
            <a:pPr eaLnBrk="1" hangingPunct="1"/>
            <a:r>
              <a:rPr lang="en-US" altLang="zh-CN"/>
              <a:t>(4) </a:t>
            </a:r>
            <a:r>
              <a:rPr lang="zh-CN" altLang="en-US"/>
              <a:t>舍入。尾数</a:t>
            </a:r>
            <a:r>
              <a:rPr lang="en-US" altLang="zh-CN"/>
              <a:t>(</a:t>
            </a:r>
            <a:r>
              <a:rPr lang="zh-CN" altLang="en-US"/>
              <a:t>乘积</a:t>
            </a:r>
            <a:r>
              <a:rPr lang="en-US" altLang="zh-CN"/>
              <a:t>)</a:t>
            </a:r>
            <a:r>
              <a:rPr lang="zh-CN" altLang="en-US"/>
              <a:t>低位部分的最高为</a:t>
            </a:r>
            <a:r>
              <a:rPr lang="en-US" altLang="zh-CN"/>
              <a:t>1</a:t>
            </a:r>
            <a:r>
              <a:rPr lang="zh-CN" altLang="en-US"/>
              <a:t>，需要舍入，在乘积高位部分的最低位加</a:t>
            </a:r>
            <a:r>
              <a:rPr lang="en-US" altLang="zh-CN"/>
              <a:t>1</a:t>
            </a:r>
            <a:r>
              <a:rPr lang="zh-CN" altLang="en-US"/>
              <a:t>，因此 </a:t>
            </a:r>
          </a:p>
          <a:p>
            <a:pPr lvl="1" eaLnBrk="1" hangingPunct="1"/>
            <a:r>
              <a:rPr lang="zh-CN" altLang="en-US"/>
              <a:t>［</a:t>
            </a:r>
            <a:r>
              <a:rPr lang="en-US" altLang="zh-CN"/>
              <a:t>X</a:t>
            </a:r>
            <a:r>
              <a:rPr lang="en-US" altLang="zh-CN">
                <a:latin typeface="Arial" panose="020B0604020202020204" pitchFamily="34" charset="0"/>
              </a:rPr>
              <a:t>·</a:t>
            </a:r>
            <a:r>
              <a:rPr lang="en-US" altLang="zh-CN"/>
              <a:t>Y</a:t>
            </a:r>
            <a:r>
              <a:rPr lang="zh-CN" altLang="en-US"/>
              <a:t>］</a:t>
            </a:r>
            <a:r>
              <a:rPr lang="zh-CN" altLang="en-US" baseline="-25000"/>
              <a:t>补</a:t>
            </a:r>
            <a:r>
              <a:rPr lang="en-US" altLang="zh-CN"/>
              <a:t>=1.0011010  (</a:t>
            </a:r>
            <a:r>
              <a:rPr lang="zh-CN" altLang="en-US"/>
              <a:t>尾数部分</a:t>
            </a:r>
            <a:r>
              <a:rPr lang="en-US" altLang="zh-CN"/>
              <a:t>)</a:t>
            </a:r>
          </a:p>
          <a:p>
            <a:pPr eaLnBrk="1" hangingPunct="1"/>
            <a:r>
              <a:rPr lang="en-US" altLang="zh-CN"/>
              <a:t>(5) </a:t>
            </a:r>
            <a:r>
              <a:rPr lang="zh-CN" altLang="en-US"/>
              <a:t>判溢出。阶码未溢出，故结果为正确。</a:t>
            </a:r>
          </a:p>
          <a:p>
            <a:pPr lvl="1" eaLnBrk="1" hangingPunct="1"/>
            <a:r>
              <a:rPr lang="en-US" altLang="zh-CN"/>
              <a:t>X</a:t>
            </a:r>
            <a:r>
              <a:rPr lang="en-US" altLang="zh-CN">
                <a:latin typeface="Arial" panose="020B0604020202020204" pitchFamily="34" charset="0"/>
              </a:rPr>
              <a:t>·</a:t>
            </a:r>
            <a:r>
              <a:rPr lang="en-US" altLang="zh-CN"/>
              <a:t>Y=2</a:t>
            </a:r>
            <a:r>
              <a:rPr lang="en-US" altLang="zh-CN" baseline="30000"/>
              <a:t>-2</a:t>
            </a:r>
            <a:r>
              <a:rPr lang="en-US" altLang="zh-CN">
                <a:latin typeface="Arial" panose="020B0604020202020204" pitchFamily="34" charset="0"/>
              </a:rPr>
              <a:t>·</a:t>
            </a:r>
            <a:r>
              <a:rPr lang="en-US" altLang="zh-CN"/>
              <a:t>(-0.1100110)</a:t>
            </a:r>
            <a:endParaRPr lang="zh-CN" altLang="en-US"/>
          </a:p>
        </p:txBody>
      </p:sp>
      <p:sp>
        <p:nvSpPr>
          <p:cNvPr id="192516" name="灯片编号占位符 3">
            <a:extLst>
              <a:ext uri="{FF2B5EF4-FFF2-40B4-BE49-F238E27FC236}">
                <a16:creationId xmlns:a16="http://schemas.microsoft.com/office/drawing/2014/main" id="{B51E3556-F87A-AD9A-BBB6-2E1A5E3875B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8836002-C411-4C7D-9A03-12BC55F63C0E}" type="slidenum">
              <a:rPr lang="zh-CN" altLang="en-US">
                <a:solidFill>
                  <a:srgbClr val="FFFFFF"/>
                </a:solidFill>
                <a:latin typeface="Century Schoolbook" panose="02040604050505020304" pitchFamily="18" charset="0"/>
              </a:rPr>
              <a:pPr/>
              <a:t>117</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FA469F-C9B7-CABE-8A89-187B3DDA3E86}"/>
              </a:ext>
            </a:extLst>
          </p:cNvPr>
          <p:cNvSpPr>
            <a:spLocks noGrp="1"/>
          </p:cNvSpPr>
          <p:nvPr>
            <p:ph type="title"/>
          </p:nvPr>
        </p:nvSpPr>
        <p:spPr/>
        <p:txBody>
          <a:bodyPr/>
          <a:lstStyle/>
          <a:p>
            <a:pPr eaLnBrk="1" fontAlgn="auto" hangingPunct="1">
              <a:spcAft>
                <a:spcPts val="0"/>
              </a:spcAft>
              <a:defRPr/>
            </a:pPr>
            <a:r>
              <a:rPr lang="zh-CN" altLang="en-US" dirty="0"/>
              <a:t>浮点数除法运算步骤</a:t>
            </a:r>
          </a:p>
        </p:txBody>
      </p:sp>
      <p:sp>
        <p:nvSpPr>
          <p:cNvPr id="193539" name="内容占位符 2">
            <a:extLst>
              <a:ext uri="{FF2B5EF4-FFF2-40B4-BE49-F238E27FC236}">
                <a16:creationId xmlns:a16="http://schemas.microsoft.com/office/drawing/2014/main" id="{A48EBA3D-95E0-7F72-D276-24DE49827C4A}"/>
              </a:ext>
            </a:extLst>
          </p:cNvPr>
          <p:cNvSpPr>
            <a:spLocks noGrp="1"/>
          </p:cNvSpPr>
          <p:nvPr>
            <p:ph sz="quarter" idx="1"/>
          </p:nvPr>
        </p:nvSpPr>
        <p:spPr>
          <a:xfrm>
            <a:off x="457200" y="1600200"/>
            <a:ext cx="7467600" cy="4873625"/>
          </a:xfrm>
        </p:spPr>
        <p:txBody>
          <a:bodyPr/>
          <a:lstStyle/>
          <a:p>
            <a:pPr eaLnBrk="1" hangingPunct="1"/>
            <a:r>
              <a:rPr lang="zh-CN" altLang="en-US"/>
              <a:t>与乘法运算类似，也分求商的阶码、尾数相除、规格化、舍入和判溢出</a:t>
            </a:r>
            <a:r>
              <a:rPr lang="en-US" altLang="zh-CN"/>
              <a:t>5</a:t>
            </a:r>
            <a:r>
              <a:rPr lang="zh-CN" altLang="en-US"/>
              <a:t>个步骤。 </a:t>
            </a:r>
          </a:p>
          <a:p>
            <a:pPr eaLnBrk="1" hangingPunct="1"/>
            <a:endParaRPr lang="zh-CN" altLang="en-US"/>
          </a:p>
        </p:txBody>
      </p:sp>
      <p:sp>
        <p:nvSpPr>
          <p:cNvPr id="193540" name="灯片编号占位符 3">
            <a:extLst>
              <a:ext uri="{FF2B5EF4-FFF2-40B4-BE49-F238E27FC236}">
                <a16:creationId xmlns:a16="http://schemas.microsoft.com/office/drawing/2014/main" id="{CE396FCE-FB40-AD6F-6255-A2B758986BE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C42DAE-C057-4F84-ACB5-EBF9D18D6D3B}" type="slidenum">
              <a:rPr lang="zh-CN" altLang="en-US">
                <a:solidFill>
                  <a:srgbClr val="FFFFFF"/>
                </a:solidFill>
                <a:latin typeface="Century Schoolbook" panose="02040604050505020304" pitchFamily="18" charset="0"/>
              </a:rPr>
              <a:pPr/>
              <a:t>118</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870FCA-1F2B-949E-6AF7-956581F82ECD}"/>
              </a:ext>
            </a:extLst>
          </p:cNvPr>
          <p:cNvSpPr>
            <a:spLocks noGrp="1"/>
          </p:cNvSpPr>
          <p:nvPr>
            <p:ph type="title"/>
          </p:nvPr>
        </p:nvSpPr>
        <p:spPr/>
        <p:txBody>
          <a:bodyPr/>
          <a:lstStyle/>
          <a:p>
            <a:pPr eaLnBrk="1" fontAlgn="auto" hangingPunct="1">
              <a:spcAft>
                <a:spcPts val="0"/>
              </a:spcAft>
              <a:defRPr/>
            </a:pPr>
            <a:r>
              <a:rPr lang="zh-CN" altLang="en-US" dirty="0"/>
              <a:t>定点运算部件框图</a:t>
            </a:r>
          </a:p>
        </p:txBody>
      </p:sp>
      <p:sp>
        <p:nvSpPr>
          <p:cNvPr id="194563" name="灯片编号占位符 3">
            <a:extLst>
              <a:ext uri="{FF2B5EF4-FFF2-40B4-BE49-F238E27FC236}">
                <a16:creationId xmlns:a16="http://schemas.microsoft.com/office/drawing/2014/main" id="{E1196CD8-9597-6674-F298-5935C917F73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80DCA3-4470-48AF-8454-D56506096E69}" type="slidenum">
              <a:rPr lang="zh-CN" altLang="en-US">
                <a:solidFill>
                  <a:srgbClr val="FFFFFF"/>
                </a:solidFill>
                <a:latin typeface="Century Schoolbook" panose="02040604050505020304" pitchFamily="18" charset="0"/>
              </a:rPr>
              <a:pPr/>
              <a:t>119</a:t>
            </a:fld>
            <a:endParaRPr lang="zh-CN" altLang="en-US">
              <a:solidFill>
                <a:srgbClr val="FFFFFF"/>
              </a:solidFill>
              <a:latin typeface="Century Schoolbook" panose="02040604050505020304" pitchFamily="18" charset="0"/>
            </a:endParaRPr>
          </a:p>
        </p:txBody>
      </p:sp>
      <p:graphicFrame>
        <p:nvGraphicFramePr>
          <p:cNvPr id="194564" name="Object 2">
            <a:extLst>
              <a:ext uri="{FF2B5EF4-FFF2-40B4-BE49-F238E27FC236}">
                <a16:creationId xmlns:a16="http://schemas.microsoft.com/office/drawing/2014/main" id="{E26E11B4-D610-A3FC-B118-C84F86A584E0}"/>
              </a:ext>
            </a:extLst>
          </p:cNvPr>
          <p:cNvGraphicFramePr>
            <a:graphicFrameLocks noGrp="1" noChangeAspect="1"/>
          </p:cNvGraphicFramePr>
          <p:nvPr>
            <p:ph sz="quarter" idx="1"/>
          </p:nvPr>
        </p:nvGraphicFramePr>
        <p:xfrm>
          <a:off x="428625" y="1452563"/>
          <a:ext cx="7286625" cy="5191125"/>
        </p:xfrm>
        <a:graphic>
          <a:graphicData uri="http://schemas.openxmlformats.org/presentationml/2006/ole">
            <mc:AlternateContent xmlns:mc="http://schemas.openxmlformats.org/markup-compatibility/2006">
              <mc:Choice xmlns:v="urn:schemas-microsoft-com:vml" Requires="v">
                <p:oleObj name="位图图像" r:id="rId2" imgW="8516539" imgH="6066667" progId="PBrush">
                  <p:embed/>
                </p:oleObj>
              </mc:Choice>
              <mc:Fallback>
                <p:oleObj name="位图图像" r:id="rId2" imgW="8516539" imgH="6066667"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452563"/>
                        <a:ext cx="728662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3" name="Rectangle 5">
            <a:extLst>
              <a:ext uri="{FF2B5EF4-FFF2-40B4-BE49-F238E27FC236}">
                <a16:creationId xmlns:a16="http://schemas.microsoft.com/office/drawing/2014/main" id="{624833E8-29F5-167C-3D12-2E7D51E692F6}"/>
              </a:ext>
            </a:extLst>
          </p:cNvPr>
          <p:cNvSpPr>
            <a:spLocks noGrp="1" noChangeArrowheads="1"/>
          </p:cNvSpPr>
          <p:nvPr>
            <p:ph type="title"/>
          </p:nvPr>
        </p:nvSpPr>
        <p:spPr/>
        <p:txBody>
          <a:bodyPr/>
          <a:lstStyle/>
          <a:p>
            <a:pPr eaLnBrk="1" fontAlgn="auto" hangingPunct="1">
              <a:spcAft>
                <a:spcPts val="0"/>
              </a:spcAft>
              <a:defRPr/>
            </a:pPr>
            <a:r>
              <a:rPr lang="en-US" altLang="zh-CN" sz="3600"/>
              <a:t>BCD</a:t>
            </a:r>
            <a:r>
              <a:rPr lang="zh-CN" altLang="en-US" sz="3600"/>
              <a:t>码</a:t>
            </a:r>
            <a:r>
              <a:rPr lang="zh-CN" altLang="en-US"/>
              <a:t>加法运算的修正规则</a:t>
            </a:r>
          </a:p>
        </p:txBody>
      </p:sp>
      <p:sp>
        <p:nvSpPr>
          <p:cNvPr id="56323" name="Rectangle 6">
            <a:extLst>
              <a:ext uri="{FF2B5EF4-FFF2-40B4-BE49-F238E27FC236}">
                <a16:creationId xmlns:a16="http://schemas.microsoft.com/office/drawing/2014/main" id="{F59D49EF-C93D-886F-C134-A63105733462}"/>
              </a:ext>
            </a:extLst>
          </p:cNvPr>
          <p:cNvSpPr>
            <a:spLocks noGrp="1"/>
          </p:cNvSpPr>
          <p:nvPr>
            <p:ph type="body" idx="1"/>
          </p:nvPr>
        </p:nvSpPr>
        <p:spPr>
          <a:xfrm>
            <a:off x="457200" y="1600200"/>
            <a:ext cx="7467600" cy="4873625"/>
          </a:xfrm>
        </p:spPr>
        <p:txBody>
          <a:bodyPr/>
          <a:lstStyle/>
          <a:p>
            <a:pPr eaLnBrk="1" hangingPunct="1">
              <a:lnSpc>
                <a:spcPct val="140000"/>
              </a:lnSpc>
            </a:pPr>
            <a:r>
              <a:rPr lang="zh-CN" altLang="en-US"/>
              <a:t>在计算机内部实现</a:t>
            </a:r>
            <a:r>
              <a:rPr lang="en-US" altLang="zh-CN"/>
              <a:t>BCD</a:t>
            </a:r>
            <a:r>
              <a:rPr lang="zh-CN" altLang="en-US"/>
              <a:t>码加法运算，要对运算结果进行修正：</a:t>
            </a:r>
          </a:p>
          <a:p>
            <a:pPr lvl="1" eaLnBrk="1" hangingPunct="1">
              <a:lnSpc>
                <a:spcPct val="140000"/>
              </a:lnSpc>
            </a:pPr>
            <a:r>
              <a:rPr lang="zh-CN" altLang="en-US"/>
              <a:t>如果两个一位</a:t>
            </a:r>
            <a:r>
              <a:rPr lang="en-US" altLang="zh-CN"/>
              <a:t>BCD</a:t>
            </a:r>
            <a:r>
              <a:rPr lang="zh-CN" altLang="en-US"/>
              <a:t>码相加之和小于或等于</a:t>
            </a:r>
            <a:r>
              <a:rPr lang="en-US" altLang="zh-CN"/>
              <a:t>(1001)</a:t>
            </a:r>
            <a:r>
              <a:rPr lang="en-US" altLang="zh-CN" baseline="-25000"/>
              <a:t>2</a:t>
            </a:r>
            <a:r>
              <a:rPr lang="zh-CN" altLang="en-US"/>
              <a:t>，即</a:t>
            </a:r>
            <a:r>
              <a:rPr lang="en-US" altLang="zh-CN"/>
              <a:t>(9)</a:t>
            </a:r>
            <a:r>
              <a:rPr lang="en-US" altLang="zh-CN" baseline="-25000"/>
              <a:t>10</a:t>
            </a:r>
            <a:r>
              <a:rPr lang="zh-CN" altLang="en-US"/>
              <a:t>，不需要修正；</a:t>
            </a:r>
          </a:p>
          <a:p>
            <a:pPr lvl="1" eaLnBrk="1" hangingPunct="1">
              <a:lnSpc>
                <a:spcPct val="140000"/>
              </a:lnSpc>
            </a:pPr>
            <a:r>
              <a:rPr lang="zh-CN" altLang="en-US"/>
              <a:t>如相加之和大于或等于</a:t>
            </a:r>
            <a:r>
              <a:rPr lang="en-US" altLang="zh-CN"/>
              <a:t>(10)</a:t>
            </a:r>
            <a:r>
              <a:rPr lang="en-US" altLang="zh-CN" baseline="-25000"/>
              <a:t>10</a:t>
            </a:r>
            <a:r>
              <a:rPr lang="zh-CN" altLang="en-US"/>
              <a:t>，要进行加</a:t>
            </a:r>
            <a:r>
              <a:rPr lang="en-US" altLang="zh-CN"/>
              <a:t>6</a:t>
            </a:r>
            <a:r>
              <a:rPr lang="zh-CN" altLang="en-US"/>
              <a:t>修正，并向高位进位，进位可以在首次相加或修正时产生。</a:t>
            </a:r>
          </a:p>
        </p:txBody>
      </p:sp>
      <p:sp>
        <p:nvSpPr>
          <p:cNvPr id="56324" name="灯片编号占位符 5">
            <a:extLst>
              <a:ext uri="{FF2B5EF4-FFF2-40B4-BE49-F238E27FC236}">
                <a16:creationId xmlns:a16="http://schemas.microsoft.com/office/drawing/2014/main" id="{5958C167-DE6D-364E-0ACA-9004BC871CB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D8043E-9BFE-4AD1-B225-C776A1FF9703}" type="slidenum">
              <a:rPr lang="zh-CN" altLang="en-US">
                <a:solidFill>
                  <a:srgbClr val="FFFFFF"/>
                </a:solidFill>
                <a:latin typeface="Century Schoolbook" panose="02040604050505020304" pitchFamily="18" charset="0"/>
              </a:rPr>
              <a:pPr/>
              <a:t>12</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ECC3B-0CF0-710E-7CE2-0E48CB5A65AD}"/>
              </a:ext>
            </a:extLst>
          </p:cNvPr>
          <p:cNvSpPr>
            <a:spLocks noGrp="1"/>
          </p:cNvSpPr>
          <p:nvPr>
            <p:ph type="title"/>
          </p:nvPr>
        </p:nvSpPr>
        <p:spPr/>
        <p:txBody>
          <a:bodyPr/>
          <a:lstStyle/>
          <a:p>
            <a:pPr eaLnBrk="1" fontAlgn="auto" hangingPunct="1">
              <a:spcAft>
                <a:spcPts val="0"/>
              </a:spcAft>
              <a:defRPr/>
            </a:pPr>
            <a:r>
              <a:rPr lang="zh-CN" altLang="en-US" dirty="0"/>
              <a:t>数据校验码</a:t>
            </a:r>
          </a:p>
        </p:txBody>
      </p:sp>
      <p:sp>
        <p:nvSpPr>
          <p:cNvPr id="195587" name="内容占位符 2">
            <a:extLst>
              <a:ext uri="{FF2B5EF4-FFF2-40B4-BE49-F238E27FC236}">
                <a16:creationId xmlns:a16="http://schemas.microsoft.com/office/drawing/2014/main" id="{78DF4DE7-04F5-E3FD-A53F-CAB2643C3BC8}"/>
              </a:ext>
            </a:extLst>
          </p:cNvPr>
          <p:cNvSpPr>
            <a:spLocks noGrp="1"/>
          </p:cNvSpPr>
          <p:nvPr>
            <p:ph sz="quarter" idx="1"/>
          </p:nvPr>
        </p:nvSpPr>
        <p:spPr>
          <a:xfrm>
            <a:off x="457200" y="1600200"/>
            <a:ext cx="7467600" cy="4873625"/>
          </a:xfrm>
        </p:spPr>
        <p:txBody>
          <a:bodyPr/>
          <a:lstStyle/>
          <a:p>
            <a:pPr eaLnBrk="1" hangingPunct="1"/>
            <a:r>
              <a:rPr lang="zh-CN" altLang="en-US"/>
              <a:t>数据校验码是一种常用的带有</a:t>
            </a:r>
            <a:r>
              <a:rPr lang="zh-CN" altLang="en-US">
                <a:solidFill>
                  <a:srgbClr val="FF0000"/>
                </a:solidFill>
              </a:rPr>
              <a:t>发现某些错误</a:t>
            </a:r>
            <a:r>
              <a:rPr lang="zh-CN" altLang="en-US"/>
              <a:t>或</a:t>
            </a:r>
            <a:r>
              <a:rPr lang="zh-CN" altLang="en-US">
                <a:solidFill>
                  <a:srgbClr val="FF0000"/>
                </a:solidFill>
              </a:rPr>
              <a:t>自动改错</a:t>
            </a:r>
            <a:r>
              <a:rPr lang="zh-CN" altLang="en-US"/>
              <a:t>能力的数据编码方法。  </a:t>
            </a:r>
          </a:p>
          <a:p>
            <a:pPr lvl="1" eaLnBrk="1" hangingPunct="1"/>
            <a:r>
              <a:rPr lang="zh-CN" altLang="en-US"/>
              <a:t>计算机系统中的数据，在读写、存取和传送的过程中可能产生错误。</a:t>
            </a:r>
            <a:endParaRPr lang="en-US" altLang="zh-CN"/>
          </a:p>
          <a:p>
            <a:pPr lvl="1" eaLnBrk="1" hangingPunct="1"/>
            <a:r>
              <a:rPr lang="zh-CN" altLang="en-US"/>
              <a:t>采用某种编码法，通过少量的附加电路，使之能发现某些错误，甚至能确定出错位置，进而实现自动改错的能力。</a:t>
            </a:r>
          </a:p>
        </p:txBody>
      </p:sp>
      <p:sp>
        <p:nvSpPr>
          <p:cNvPr id="195588" name="灯片编号占位符 3">
            <a:extLst>
              <a:ext uri="{FF2B5EF4-FFF2-40B4-BE49-F238E27FC236}">
                <a16:creationId xmlns:a16="http://schemas.microsoft.com/office/drawing/2014/main" id="{D7D3A24A-50B9-FA95-46B1-74464842EFB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726F891-CD13-4C70-AB36-0308294D82D5}" type="slidenum">
              <a:rPr lang="zh-CN" altLang="en-US">
                <a:solidFill>
                  <a:srgbClr val="FFFFFF"/>
                </a:solidFill>
                <a:latin typeface="Century Schoolbook" panose="02040604050505020304" pitchFamily="18" charset="0"/>
              </a:rPr>
              <a:pPr/>
              <a:t>120</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90D55-49B5-5629-9E26-220BA3BA4C98}"/>
              </a:ext>
            </a:extLst>
          </p:cNvPr>
          <p:cNvSpPr>
            <a:spLocks noGrp="1"/>
          </p:cNvSpPr>
          <p:nvPr>
            <p:ph type="title"/>
          </p:nvPr>
        </p:nvSpPr>
        <p:spPr/>
        <p:txBody>
          <a:bodyPr/>
          <a:lstStyle/>
          <a:p>
            <a:pPr eaLnBrk="1" fontAlgn="auto" hangingPunct="1">
              <a:spcAft>
                <a:spcPts val="0"/>
              </a:spcAft>
              <a:defRPr/>
            </a:pPr>
            <a:r>
              <a:rPr lang="zh-CN" altLang="en-US" dirty="0"/>
              <a:t>奇偶校验码</a:t>
            </a:r>
          </a:p>
        </p:txBody>
      </p:sp>
      <p:sp>
        <p:nvSpPr>
          <p:cNvPr id="196611" name="内容占位符 2">
            <a:extLst>
              <a:ext uri="{FF2B5EF4-FFF2-40B4-BE49-F238E27FC236}">
                <a16:creationId xmlns:a16="http://schemas.microsoft.com/office/drawing/2014/main" id="{7E16F6C6-B060-E542-9F55-6E244A72B591}"/>
              </a:ext>
            </a:extLst>
          </p:cNvPr>
          <p:cNvSpPr>
            <a:spLocks noGrp="1"/>
          </p:cNvSpPr>
          <p:nvPr>
            <p:ph sz="quarter" idx="1"/>
          </p:nvPr>
        </p:nvSpPr>
        <p:spPr>
          <a:xfrm>
            <a:off x="457200" y="1600200"/>
            <a:ext cx="7467600" cy="4873625"/>
          </a:xfrm>
        </p:spPr>
        <p:txBody>
          <a:bodyPr/>
          <a:lstStyle/>
          <a:p>
            <a:pPr eaLnBrk="1" hangingPunct="1"/>
            <a:r>
              <a:rPr lang="zh-CN" altLang="en-US"/>
              <a:t>奇偶校验码是一种开销最小，能</a:t>
            </a:r>
            <a:r>
              <a:rPr lang="zh-CN" altLang="en-US">
                <a:solidFill>
                  <a:srgbClr val="FF0000"/>
                </a:solidFill>
              </a:rPr>
              <a:t>发现数据代码中一位出错</a:t>
            </a:r>
            <a:r>
              <a:rPr lang="zh-CN" altLang="en-US"/>
              <a:t>情况的编码，常用于存储器读写检查，或</a:t>
            </a:r>
            <a:r>
              <a:rPr lang="en-US" altLang="zh-CN"/>
              <a:t>ASCII</a:t>
            </a:r>
            <a:r>
              <a:rPr lang="zh-CN" altLang="en-US"/>
              <a:t>字符传送过程中的检查。</a:t>
            </a:r>
            <a:endParaRPr lang="en-US" altLang="zh-CN"/>
          </a:p>
          <a:p>
            <a:pPr eaLnBrk="1" hangingPunct="1"/>
            <a:r>
              <a:rPr lang="zh-CN" altLang="en-US"/>
              <a:t>实现的具体方法：通常是为一个字节补充一个二进制位，称为校验位，用设置校验位的值为</a:t>
            </a:r>
            <a:r>
              <a:rPr lang="en-US" altLang="zh-CN"/>
              <a:t>0</a:t>
            </a:r>
            <a:r>
              <a:rPr lang="zh-CN" altLang="en-US"/>
              <a:t>或</a:t>
            </a:r>
            <a:r>
              <a:rPr lang="en-US" altLang="zh-CN"/>
              <a:t>1</a:t>
            </a:r>
            <a:r>
              <a:rPr lang="zh-CN" altLang="en-US"/>
              <a:t>，使字节的</a:t>
            </a:r>
            <a:r>
              <a:rPr lang="en-US" altLang="zh-CN"/>
              <a:t>8</a:t>
            </a:r>
            <a:r>
              <a:rPr lang="zh-CN" altLang="en-US"/>
              <a:t>位和该校验位含有</a:t>
            </a:r>
            <a:r>
              <a:rPr lang="en-US" altLang="zh-CN"/>
              <a:t>1</a:t>
            </a:r>
            <a:r>
              <a:rPr lang="zh-CN" altLang="en-US"/>
              <a:t>值的个数为奇数或偶数。</a:t>
            </a:r>
            <a:endParaRPr lang="en-US" altLang="zh-CN"/>
          </a:p>
          <a:p>
            <a:pPr lvl="1" eaLnBrk="1" hangingPunct="1"/>
            <a:r>
              <a:rPr lang="zh-CN" altLang="en-US"/>
              <a:t>在使用奇数个</a:t>
            </a:r>
            <a:r>
              <a:rPr lang="en-US" altLang="zh-CN"/>
              <a:t>1</a:t>
            </a:r>
            <a:r>
              <a:rPr lang="zh-CN" altLang="en-US"/>
              <a:t>的方案进行校验时，称为</a:t>
            </a:r>
            <a:r>
              <a:rPr lang="zh-CN" altLang="en-US">
                <a:solidFill>
                  <a:srgbClr val="FF0000"/>
                </a:solidFill>
              </a:rPr>
              <a:t>奇校验</a:t>
            </a:r>
            <a:r>
              <a:rPr lang="zh-CN" altLang="en-US"/>
              <a:t>；</a:t>
            </a:r>
            <a:endParaRPr lang="en-US" altLang="zh-CN"/>
          </a:p>
          <a:p>
            <a:pPr lvl="1" eaLnBrk="1" hangingPunct="1"/>
            <a:r>
              <a:rPr lang="zh-CN" altLang="en-US"/>
              <a:t>反之，则称为</a:t>
            </a:r>
            <a:r>
              <a:rPr lang="zh-CN" altLang="en-US">
                <a:solidFill>
                  <a:srgbClr val="FF0000"/>
                </a:solidFill>
              </a:rPr>
              <a:t>偶校验</a:t>
            </a:r>
            <a:r>
              <a:rPr lang="zh-CN" altLang="en-US"/>
              <a:t>。</a:t>
            </a:r>
          </a:p>
        </p:txBody>
      </p:sp>
      <p:sp>
        <p:nvSpPr>
          <p:cNvPr id="196612" name="灯片编号占位符 3">
            <a:extLst>
              <a:ext uri="{FF2B5EF4-FFF2-40B4-BE49-F238E27FC236}">
                <a16:creationId xmlns:a16="http://schemas.microsoft.com/office/drawing/2014/main" id="{6672C707-2C67-B55C-E585-11A552AF4A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ED7765A-5557-46E1-B5FC-E56A45DEDBC7}" type="slidenum">
              <a:rPr lang="zh-CN" altLang="en-US">
                <a:solidFill>
                  <a:srgbClr val="FFFFFF"/>
                </a:solidFill>
                <a:latin typeface="Century Schoolbook" panose="02040604050505020304" pitchFamily="18" charset="0"/>
              </a:rPr>
              <a:pPr/>
              <a:t>121</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6FF89E-4434-D2D4-47F6-2C94617E7DD7}"/>
              </a:ext>
            </a:extLst>
          </p:cNvPr>
          <p:cNvSpPr>
            <a:spLocks noGrp="1"/>
          </p:cNvSpPr>
          <p:nvPr>
            <p:ph type="title"/>
          </p:nvPr>
        </p:nvSpPr>
        <p:spPr/>
        <p:txBody>
          <a:bodyPr/>
          <a:lstStyle/>
          <a:p>
            <a:pPr eaLnBrk="1" fontAlgn="auto" hangingPunct="1">
              <a:spcAft>
                <a:spcPts val="0"/>
              </a:spcAft>
              <a:defRPr/>
            </a:pPr>
            <a:r>
              <a:rPr lang="zh-CN" altLang="en-US" dirty="0"/>
              <a:t>奇偶校验位的形成及校验</a:t>
            </a:r>
          </a:p>
        </p:txBody>
      </p:sp>
      <p:sp>
        <p:nvSpPr>
          <p:cNvPr id="197635" name="灯片编号占位符 3">
            <a:extLst>
              <a:ext uri="{FF2B5EF4-FFF2-40B4-BE49-F238E27FC236}">
                <a16:creationId xmlns:a16="http://schemas.microsoft.com/office/drawing/2014/main" id="{28F1B864-6DDB-A565-4A6A-996DF9D448E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7B2CB8-B91E-4C7B-86F7-136DD0A7913C}" type="slidenum">
              <a:rPr lang="zh-CN" altLang="en-US">
                <a:solidFill>
                  <a:srgbClr val="FFFFFF"/>
                </a:solidFill>
                <a:latin typeface="Century Schoolbook" panose="02040604050505020304" pitchFamily="18" charset="0"/>
              </a:rPr>
              <a:pPr/>
              <a:t>122</a:t>
            </a:fld>
            <a:endParaRPr lang="zh-CN" altLang="en-US">
              <a:solidFill>
                <a:srgbClr val="FFFFFF"/>
              </a:solidFill>
              <a:latin typeface="Century Schoolbook" panose="02040604050505020304" pitchFamily="18" charset="0"/>
            </a:endParaRPr>
          </a:p>
        </p:txBody>
      </p:sp>
      <p:graphicFrame>
        <p:nvGraphicFramePr>
          <p:cNvPr id="197636" name="Object 2">
            <a:extLst>
              <a:ext uri="{FF2B5EF4-FFF2-40B4-BE49-F238E27FC236}">
                <a16:creationId xmlns:a16="http://schemas.microsoft.com/office/drawing/2014/main" id="{41AF0A6D-A86B-B84A-2D04-7C001DF3169F}"/>
              </a:ext>
            </a:extLst>
          </p:cNvPr>
          <p:cNvGraphicFramePr>
            <a:graphicFrameLocks noGrp="1" noChangeAspect="1"/>
          </p:cNvGraphicFramePr>
          <p:nvPr>
            <p:ph sz="quarter" idx="1"/>
          </p:nvPr>
        </p:nvGraphicFramePr>
        <p:xfrm>
          <a:off x="2181225" y="1600200"/>
          <a:ext cx="4159250" cy="5043488"/>
        </p:xfrm>
        <a:graphic>
          <a:graphicData uri="http://schemas.openxmlformats.org/presentationml/2006/ole">
            <mc:AlternateContent xmlns:mc="http://schemas.openxmlformats.org/markup-compatibility/2006">
              <mc:Choice xmlns:v="urn:schemas-microsoft-com:vml" Requires="v">
                <p:oleObj name="位图图像" r:id="rId2" imgW="4390476" imgH="5323810" progId="PBrush">
                  <p:embed/>
                </p:oleObj>
              </mc:Choice>
              <mc:Fallback>
                <p:oleObj name="位图图像" r:id="rId2" imgW="4390476" imgH="5323810"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25" y="1600200"/>
                        <a:ext cx="4159250" cy="504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2E489-A867-2146-870D-EB61326FBA5B}"/>
              </a:ext>
            </a:extLst>
          </p:cNvPr>
          <p:cNvSpPr>
            <a:spLocks noGrp="1"/>
          </p:cNvSpPr>
          <p:nvPr>
            <p:ph type="title"/>
          </p:nvPr>
        </p:nvSpPr>
        <p:spPr/>
        <p:txBody>
          <a:bodyPr/>
          <a:lstStyle/>
          <a:p>
            <a:pPr eaLnBrk="1" fontAlgn="auto" hangingPunct="1">
              <a:spcAft>
                <a:spcPts val="0"/>
              </a:spcAft>
              <a:defRPr/>
            </a:pPr>
            <a:r>
              <a:rPr lang="zh-CN" altLang="en-US" dirty="0"/>
              <a:t>海明校验码</a:t>
            </a:r>
          </a:p>
        </p:txBody>
      </p:sp>
      <p:sp>
        <p:nvSpPr>
          <p:cNvPr id="198659" name="内容占位符 2">
            <a:extLst>
              <a:ext uri="{FF2B5EF4-FFF2-40B4-BE49-F238E27FC236}">
                <a16:creationId xmlns:a16="http://schemas.microsoft.com/office/drawing/2014/main" id="{2138A71B-C4BF-0ED9-D117-360614A715F0}"/>
              </a:ext>
            </a:extLst>
          </p:cNvPr>
          <p:cNvSpPr>
            <a:spLocks noGrp="1"/>
          </p:cNvSpPr>
          <p:nvPr>
            <p:ph sz="quarter" idx="1"/>
          </p:nvPr>
        </p:nvSpPr>
        <p:spPr>
          <a:xfrm>
            <a:off x="457200" y="1600200"/>
            <a:ext cx="7467600" cy="4873625"/>
          </a:xfrm>
        </p:spPr>
        <p:txBody>
          <a:bodyPr/>
          <a:lstStyle/>
          <a:p>
            <a:pPr eaLnBrk="1" hangingPunct="1"/>
            <a:r>
              <a:rPr lang="zh-CN" altLang="en-US"/>
              <a:t>由</a:t>
            </a:r>
            <a:r>
              <a:rPr lang="en-US" altLang="zh-CN"/>
              <a:t>Richard Hamming</a:t>
            </a:r>
            <a:r>
              <a:rPr lang="zh-CN" altLang="en-US"/>
              <a:t>于</a:t>
            </a:r>
            <a:r>
              <a:rPr lang="en-US" altLang="zh-CN"/>
              <a:t>1950</a:t>
            </a:r>
            <a:r>
              <a:rPr lang="zh-CN" altLang="en-US"/>
              <a:t>年提出的、目前还被广泛采用。</a:t>
            </a:r>
            <a:endParaRPr lang="en-US" altLang="zh-CN"/>
          </a:p>
          <a:p>
            <a:pPr eaLnBrk="1" hangingPunct="1"/>
            <a:r>
              <a:rPr lang="zh-CN" altLang="en-US"/>
              <a:t>它的实现原理，是在数据中</a:t>
            </a:r>
            <a:r>
              <a:rPr lang="zh-CN" altLang="en-US">
                <a:solidFill>
                  <a:srgbClr val="FF0000"/>
                </a:solidFill>
              </a:rPr>
              <a:t>加入几个校验位</a:t>
            </a:r>
            <a:r>
              <a:rPr lang="zh-CN" altLang="en-US"/>
              <a:t>，并把数据的每一个二进制位分配在几个奇偶校验组中。当某一位出错后，就会引起有关的几个校验组的值发生变化，这</a:t>
            </a:r>
            <a:r>
              <a:rPr lang="zh-CN" altLang="en-US">
                <a:solidFill>
                  <a:srgbClr val="FF0000"/>
                </a:solidFill>
              </a:rPr>
              <a:t>不但可以发现出错，还能指出是哪一位出错</a:t>
            </a:r>
            <a:r>
              <a:rPr lang="zh-CN" altLang="en-US"/>
              <a:t>，为自动纠错提供了依据。</a:t>
            </a:r>
          </a:p>
        </p:txBody>
      </p:sp>
      <p:sp>
        <p:nvSpPr>
          <p:cNvPr id="198660" name="灯片编号占位符 3">
            <a:extLst>
              <a:ext uri="{FF2B5EF4-FFF2-40B4-BE49-F238E27FC236}">
                <a16:creationId xmlns:a16="http://schemas.microsoft.com/office/drawing/2014/main" id="{3729372B-72FD-71E1-3632-DDFD6CE0DDA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73C576-AA67-481B-817D-793BD383515F}" type="slidenum">
              <a:rPr lang="zh-CN" altLang="en-US">
                <a:solidFill>
                  <a:srgbClr val="FFFFFF"/>
                </a:solidFill>
                <a:latin typeface="Century Schoolbook" panose="02040604050505020304" pitchFamily="18" charset="0"/>
              </a:rPr>
              <a:pPr/>
              <a:t>123</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37463-7C85-A0F9-FEC5-1ADB98DEACF1}"/>
              </a:ext>
            </a:extLst>
          </p:cNvPr>
          <p:cNvSpPr>
            <a:spLocks noGrp="1"/>
          </p:cNvSpPr>
          <p:nvPr>
            <p:ph type="title"/>
          </p:nvPr>
        </p:nvSpPr>
        <p:spPr/>
        <p:txBody>
          <a:bodyPr/>
          <a:lstStyle/>
          <a:p>
            <a:pPr eaLnBrk="1" fontAlgn="auto" hangingPunct="1">
              <a:spcAft>
                <a:spcPts val="0"/>
              </a:spcAft>
              <a:defRPr/>
            </a:pPr>
            <a:r>
              <a:rPr lang="zh-CN" altLang="en-US" dirty="0"/>
              <a:t>海明校验码</a:t>
            </a:r>
          </a:p>
        </p:txBody>
      </p:sp>
      <p:sp>
        <p:nvSpPr>
          <p:cNvPr id="199683" name="内容占位符 2">
            <a:extLst>
              <a:ext uri="{FF2B5EF4-FFF2-40B4-BE49-F238E27FC236}">
                <a16:creationId xmlns:a16="http://schemas.microsoft.com/office/drawing/2014/main" id="{91D00206-741F-32C0-4CB7-896ABB0207AC}"/>
              </a:ext>
            </a:extLst>
          </p:cNvPr>
          <p:cNvSpPr>
            <a:spLocks noGrp="1"/>
          </p:cNvSpPr>
          <p:nvPr>
            <p:ph sz="quarter" idx="1"/>
          </p:nvPr>
        </p:nvSpPr>
        <p:spPr>
          <a:xfrm>
            <a:off x="457200" y="1600200"/>
            <a:ext cx="7467600" cy="4873625"/>
          </a:xfrm>
        </p:spPr>
        <p:txBody>
          <a:bodyPr/>
          <a:lstStyle/>
          <a:p>
            <a:pPr eaLnBrk="1" hangingPunct="1"/>
            <a:r>
              <a:rPr lang="zh-CN" altLang="en-US"/>
              <a:t>如要能检测与自动校正一位错，并发现两位错，此时校验位的位数</a:t>
            </a:r>
            <a:r>
              <a:rPr lang="en-US" altLang="zh-CN"/>
              <a:t>r</a:t>
            </a:r>
            <a:r>
              <a:rPr lang="zh-CN" altLang="en-US"/>
              <a:t>和数据位的位数</a:t>
            </a:r>
            <a:r>
              <a:rPr lang="en-US" altLang="zh-CN"/>
              <a:t>k</a:t>
            </a:r>
            <a:r>
              <a:rPr lang="zh-CN" altLang="en-US"/>
              <a:t>应满足下述关系：</a:t>
            </a:r>
          </a:p>
          <a:p>
            <a:pPr eaLnBrk="1" hangingPunct="1">
              <a:buFontTx/>
              <a:buNone/>
            </a:pPr>
            <a:r>
              <a:rPr lang="en-US" altLang="zh-CN"/>
              <a:t>		2</a:t>
            </a:r>
            <a:r>
              <a:rPr lang="en-US" altLang="zh-CN" baseline="30000"/>
              <a:t>r-1</a:t>
            </a:r>
            <a:r>
              <a:rPr lang="en-US" altLang="zh-CN"/>
              <a:t>≥k+r</a:t>
            </a:r>
            <a:endParaRPr lang="zh-CN" altLang="en-US"/>
          </a:p>
        </p:txBody>
      </p:sp>
      <p:sp>
        <p:nvSpPr>
          <p:cNvPr id="199684" name="灯片编号占位符 3">
            <a:extLst>
              <a:ext uri="{FF2B5EF4-FFF2-40B4-BE49-F238E27FC236}">
                <a16:creationId xmlns:a16="http://schemas.microsoft.com/office/drawing/2014/main" id="{2307B6BA-36EB-92DB-BD8D-A4BA4CE17020}"/>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99FF68E-0CAD-492E-AA3B-CF0D38C68012}" type="slidenum">
              <a:rPr lang="zh-CN" altLang="en-US">
                <a:solidFill>
                  <a:srgbClr val="FFFFFF"/>
                </a:solidFill>
                <a:latin typeface="Century Schoolbook" panose="02040604050505020304" pitchFamily="18" charset="0"/>
              </a:rPr>
              <a:pPr/>
              <a:t>124</a:t>
            </a:fld>
            <a:endParaRPr lang="zh-CN" altLang="en-US">
              <a:solidFill>
                <a:srgbClr val="FFFFFF"/>
              </a:solidFill>
              <a:latin typeface="Century Schoolbook" panose="02040604050505020304" pitchFamily="18" charset="0"/>
            </a:endParaRPr>
          </a:p>
        </p:txBody>
      </p:sp>
      <p:graphicFrame>
        <p:nvGraphicFramePr>
          <p:cNvPr id="5" name="Group 107">
            <a:extLst>
              <a:ext uri="{FF2B5EF4-FFF2-40B4-BE49-F238E27FC236}">
                <a16:creationId xmlns:a16="http://schemas.microsoft.com/office/drawing/2014/main" id="{469A86D1-3474-4D1A-C7F4-2376ABA7B230}"/>
              </a:ext>
            </a:extLst>
          </p:cNvPr>
          <p:cNvGraphicFramePr>
            <a:graphicFrameLocks noGrp="1"/>
          </p:cNvGraphicFramePr>
          <p:nvPr/>
        </p:nvGraphicFramePr>
        <p:xfrm>
          <a:off x="928688" y="3143250"/>
          <a:ext cx="6769100" cy="3108756"/>
        </p:xfrm>
        <a:graphic>
          <a:graphicData uri="http://schemas.openxmlformats.org/drawingml/2006/table">
            <a:tbl>
              <a:tblPr/>
              <a:tblGrid>
                <a:gridCol w="3384550">
                  <a:extLst>
                    <a:ext uri="{9D8B030D-6E8A-4147-A177-3AD203B41FA5}">
                      <a16:colId xmlns:a16="http://schemas.microsoft.com/office/drawing/2014/main" val="20000"/>
                    </a:ext>
                  </a:extLst>
                </a:gridCol>
                <a:gridCol w="3384550">
                  <a:extLst>
                    <a:ext uri="{9D8B030D-6E8A-4147-A177-3AD203B41FA5}">
                      <a16:colId xmlns:a16="http://schemas.microsoft.com/office/drawing/2014/main" val="20001"/>
                    </a:ext>
                  </a:extLst>
                </a:gridCol>
              </a:tblGrid>
              <a:tr h="5180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k </a:t>
                      </a:r>
                      <a:r>
                        <a:rPr kumimoji="0" lang="zh-CN" altLang="en-US" sz="2800" b="1" i="0" u="none" strike="noStrike" cap="none" normalizeH="0" baseline="0">
                          <a:ln>
                            <a:noFill/>
                          </a:ln>
                          <a:solidFill>
                            <a:schemeClr val="tx1"/>
                          </a:solidFill>
                          <a:effectLst/>
                          <a:latin typeface="Times New Roman" pitchFamily="18" charset="0"/>
                          <a:ea typeface="宋体" charset="-122"/>
                          <a:cs typeface="Times New Roman" pitchFamily="18" charset="0"/>
                        </a:rPr>
                        <a:t>值</a:t>
                      </a:r>
                      <a:endParaRPr kumimoji="0" lang="zh-CN" altLang="en-US"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charset="-122"/>
                          <a:cs typeface="Times New Roman" pitchFamily="18" charset="0"/>
                        </a:rPr>
                        <a:t>最 小 的 </a:t>
                      </a: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r </a:t>
                      </a:r>
                      <a:r>
                        <a:rPr kumimoji="0" lang="zh-CN" altLang="en-US" sz="2800" b="1" i="0" u="none" strike="noStrike" cap="none" normalizeH="0" baseline="0">
                          <a:ln>
                            <a:noFill/>
                          </a:ln>
                          <a:solidFill>
                            <a:schemeClr val="tx1"/>
                          </a:solidFill>
                          <a:effectLst/>
                          <a:latin typeface="Times New Roman" pitchFamily="18" charset="0"/>
                          <a:ea typeface="宋体" charset="-122"/>
                          <a:cs typeface="Times New Roman" pitchFamily="18" charset="0"/>
                        </a:rPr>
                        <a:t>值</a:t>
                      </a:r>
                      <a:endParaRPr kumimoji="0" lang="zh-CN" altLang="en-US"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1~4</a:t>
                      </a:r>
                      <a:endParaRPr kumimoji="0" lang="en-US" altLang="zh-CN"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4</a:t>
                      </a:r>
                      <a:endParaRPr kumimoji="0" lang="en-US" altLang="zh-CN"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5~11</a:t>
                      </a:r>
                      <a:endParaRPr kumimoji="0" lang="en-US" altLang="zh-CN"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5</a:t>
                      </a:r>
                      <a:endParaRPr kumimoji="0" lang="en-US" altLang="zh-CN"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0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12~26</a:t>
                      </a:r>
                      <a:endParaRPr kumimoji="0" lang="en-US" altLang="zh-CN"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6</a:t>
                      </a:r>
                      <a:endParaRPr kumimoji="0" lang="en-US" altLang="zh-CN"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0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27~57</a:t>
                      </a:r>
                      <a:endParaRPr kumimoji="0" lang="en-US" altLang="zh-CN"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7</a:t>
                      </a:r>
                      <a:endParaRPr kumimoji="0" lang="en-US" altLang="zh-CN"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0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charset="-122"/>
                          <a:cs typeface="Times New Roman" pitchFamily="18" charset="0"/>
                        </a:rPr>
                        <a:t>58~120</a:t>
                      </a:r>
                      <a:endParaRPr kumimoji="0" lang="en-US" altLang="zh-CN" sz="2800" b="1" i="0" u="none" strike="noStrike" cap="none" normalizeH="0" baseline="0">
                        <a:ln>
                          <a:noFill/>
                        </a:ln>
                        <a:solidFill>
                          <a:schemeClr val="tx1"/>
                        </a:solidFill>
                        <a:effectLst/>
                        <a:latin typeface="Times New Roman" pitchFamily="18" charset="0"/>
                        <a:ea typeface="宋体" charset="-122"/>
                      </a:endParaRP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latin typeface="Times New Roman" pitchFamily="18" charset="0"/>
                          <a:ea typeface="宋体" charset="-122"/>
                          <a:cs typeface="Times New Roman" pitchFamily="18" charset="0"/>
                        </a:rPr>
                        <a:t>8</a:t>
                      </a:r>
                      <a:endParaRPr kumimoji="0" lang="en-US" altLang="zh-CN" sz="2800" b="1" i="0" u="none" strike="noStrike" cap="none" normalizeH="0" baseline="0" dirty="0">
                        <a:ln>
                          <a:noFill/>
                        </a:ln>
                        <a:solidFill>
                          <a:schemeClr val="tx1"/>
                        </a:solidFill>
                        <a:effectLst/>
                        <a:latin typeface="Times New Roman" pitchFamily="18" charset="0"/>
                        <a:ea typeface="宋体" charset="-122"/>
                      </a:endParaRPr>
                    </a:p>
                  </a:txBody>
                  <a:tcPr marT="45703" marB="45703"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pull/>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93B50-E222-5D44-F5A5-FBC84EBF520B}"/>
              </a:ext>
            </a:extLst>
          </p:cNvPr>
          <p:cNvSpPr>
            <a:spLocks noGrp="1"/>
          </p:cNvSpPr>
          <p:nvPr>
            <p:ph type="title"/>
          </p:nvPr>
        </p:nvSpPr>
        <p:spPr/>
        <p:txBody>
          <a:bodyPr/>
          <a:lstStyle/>
          <a:p>
            <a:pPr eaLnBrk="1" fontAlgn="auto" hangingPunct="1">
              <a:spcAft>
                <a:spcPts val="0"/>
              </a:spcAft>
              <a:defRPr/>
            </a:pPr>
            <a:r>
              <a:rPr lang="zh-CN" altLang="en-US" dirty="0"/>
              <a:t>海明码的编码规律</a:t>
            </a:r>
          </a:p>
        </p:txBody>
      </p:sp>
      <p:sp>
        <p:nvSpPr>
          <p:cNvPr id="200707" name="内容占位符 2">
            <a:extLst>
              <a:ext uri="{FF2B5EF4-FFF2-40B4-BE49-F238E27FC236}">
                <a16:creationId xmlns:a16="http://schemas.microsoft.com/office/drawing/2014/main" id="{1C40B592-254A-C7EF-254E-B2A5B1B74CE5}"/>
              </a:ext>
            </a:extLst>
          </p:cNvPr>
          <p:cNvSpPr>
            <a:spLocks noGrp="1"/>
          </p:cNvSpPr>
          <p:nvPr>
            <p:ph sz="quarter" idx="1"/>
          </p:nvPr>
        </p:nvSpPr>
        <p:spPr>
          <a:xfrm>
            <a:off x="457200" y="1600200"/>
            <a:ext cx="7467600" cy="4873625"/>
          </a:xfrm>
        </p:spPr>
        <p:txBody>
          <a:bodyPr/>
          <a:lstStyle/>
          <a:p>
            <a:pPr eaLnBrk="1" hangingPunct="1">
              <a:lnSpc>
                <a:spcPct val="150000"/>
              </a:lnSpc>
            </a:pPr>
            <a:r>
              <a:rPr lang="zh-CN" altLang="en-US"/>
              <a:t>假设海明码为</a:t>
            </a:r>
            <a:r>
              <a:rPr lang="en-US" altLang="zh-CN"/>
              <a:t>H</a:t>
            </a:r>
            <a:r>
              <a:rPr lang="en-US" altLang="zh-CN" baseline="-25000"/>
              <a:t>m</a:t>
            </a:r>
            <a:r>
              <a:rPr lang="en-US" altLang="zh-CN"/>
              <a:t>H</a:t>
            </a:r>
            <a:r>
              <a:rPr lang="en-US" altLang="zh-CN" baseline="-25000"/>
              <a:t>m-1</a:t>
            </a:r>
            <a:r>
              <a:rPr lang="en-US" altLang="zh-CN">
                <a:latin typeface="Arial" panose="020B0604020202020204" pitchFamily="34" charset="0"/>
              </a:rPr>
              <a:t>…</a:t>
            </a:r>
            <a:r>
              <a:rPr lang="en-US" altLang="zh-CN"/>
              <a:t>H</a:t>
            </a:r>
            <a:r>
              <a:rPr lang="en-US" altLang="zh-CN" baseline="-25000"/>
              <a:t>2</a:t>
            </a:r>
            <a:r>
              <a:rPr lang="en-US" altLang="zh-CN"/>
              <a:t>H</a:t>
            </a:r>
            <a:r>
              <a:rPr lang="en-US" altLang="zh-CN" baseline="-25000"/>
              <a:t>1</a:t>
            </a:r>
            <a:r>
              <a:rPr lang="zh-CN" altLang="en-US"/>
              <a:t>：</a:t>
            </a:r>
          </a:p>
          <a:p>
            <a:pPr lvl="1" eaLnBrk="1" hangingPunct="1">
              <a:lnSpc>
                <a:spcPct val="150000"/>
              </a:lnSpc>
            </a:pPr>
            <a:r>
              <a:rPr lang="zh-CN" altLang="en-US"/>
              <a:t>每个</a:t>
            </a:r>
            <a:r>
              <a:rPr lang="zh-CN" altLang="en-US">
                <a:solidFill>
                  <a:srgbClr val="FF0000"/>
                </a:solidFill>
              </a:rPr>
              <a:t>校验位</a:t>
            </a:r>
            <a:r>
              <a:rPr lang="en-US" altLang="zh-CN">
                <a:solidFill>
                  <a:srgbClr val="FF0000"/>
                </a:solidFill>
              </a:rPr>
              <a:t>P</a:t>
            </a:r>
            <a:r>
              <a:rPr lang="en-US" altLang="zh-CN" baseline="-25000">
                <a:solidFill>
                  <a:srgbClr val="FF0000"/>
                </a:solidFill>
              </a:rPr>
              <a:t>i</a:t>
            </a:r>
            <a:r>
              <a:rPr lang="zh-CN" altLang="en-US">
                <a:solidFill>
                  <a:srgbClr val="FF0000"/>
                </a:solidFill>
              </a:rPr>
              <a:t>在海明码中被分在位号</a:t>
            </a:r>
            <a:r>
              <a:rPr lang="en-US" altLang="zh-CN">
                <a:solidFill>
                  <a:srgbClr val="FF0000"/>
                </a:solidFill>
              </a:rPr>
              <a:t>2</a:t>
            </a:r>
            <a:r>
              <a:rPr lang="en-US" altLang="zh-CN" baseline="30000">
                <a:solidFill>
                  <a:srgbClr val="FF0000"/>
                </a:solidFill>
              </a:rPr>
              <a:t>i-1</a:t>
            </a:r>
            <a:r>
              <a:rPr lang="zh-CN" altLang="en-US">
                <a:solidFill>
                  <a:srgbClr val="FF0000"/>
                </a:solidFill>
              </a:rPr>
              <a:t>的位置</a:t>
            </a:r>
            <a:r>
              <a:rPr lang="zh-CN" altLang="en-US"/>
              <a:t>，其余各位为数据位，并按从低向高逐位依次排列的关系分配各数据位。</a:t>
            </a:r>
          </a:p>
          <a:p>
            <a:pPr lvl="1" eaLnBrk="1" hangingPunct="1">
              <a:lnSpc>
                <a:spcPct val="150000"/>
              </a:lnSpc>
            </a:pPr>
            <a:r>
              <a:rPr lang="zh-CN" altLang="en-US"/>
              <a:t>海明码的每一位码</a:t>
            </a:r>
            <a:r>
              <a:rPr lang="en-US" altLang="zh-CN"/>
              <a:t>H</a:t>
            </a:r>
            <a:r>
              <a:rPr lang="en-US" altLang="zh-CN" baseline="-25000"/>
              <a:t>i</a:t>
            </a:r>
            <a:r>
              <a:rPr lang="zh-CN" altLang="en-US"/>
              <a:t>由多个校验位校验，其关系是</a:t>
            </a:r>
            <a:r>
              <a:rPr lang="zh-CN" altLang="en-US">
                <a:solidFill>
                  <a:srgbClr val="FF0000"/>
                </a:solidFill>
              </a:rPr>
              <a:t>被校验的每一位位号要等于校验它的各校验位的位号之和</a:t>
            </a:r>
            <a:r>
              <a:rPr lang="zh-CN" altLang="en-US"/>
              <a:t>。</a:t>
            </a:r>
          </a:p>
        </p:txBody>
      </p:sp>
      <p:sp>
        <p:nvSpPr>
          <p:cNvPr id="200708" name="灯片编号占位符 3">
            <a:extLst>
              <a:ext uri="{FF2B5EF4-FFF2-40B4-BE49-F238E27FC236}">
                <a16:creationId xmlns:a16="http://schemas.microsoft.com/office/drawing/2014/main" id="{C844E793-04A8-2E97-6899-0F562DCAE06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5703D5-ED84-4D94-97C9-5D07B7E00D1E}" type="slidenum">
              <a:rPr lang="zh-CN" altLang="en-US">
                <a:solidFill>
                  <a:srgbClr val="FFFFFF"/>
                </a:solidFill>
                <a:latin typeface="Century Schoolbook" panose="02040604050505020304" pitchFamily="18" charset="0"/>
              </a:rPr>
              <a:pPr/>
              <a:t>125</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5EA55-BAF9-6C6F-6CA8-AC7791333BF9}"/>
              </a:ext>
            </a:extLst>
          </p:cNvPr>
          <p:cNvSpPr>
            <a:spLocks noGrp="1"/>
          </p:cNvSpPr>
          <p:nvPr>
            <p:ph type="title"/>
          </p:nvPr>
        </p:nvSpPr>
        <p:spPr/>
        <p:txBody>
          <a:bodyPr/>
          <a:lstStyle/>
          <a:p>
            <a:pPr eaLnBrk="1" fontAlgn="auto" hangingPunct="1">
              <a:spcAft>
                <a:spcPts val="0"/>
              </a:spcAft>
              <a:defRPr/>
            </a:pPr>
            <a:r>
              <a:rPr lang="zh-CN" altLang="en-US" dirty="0"/>
              <a:t>举例：</a:t>
            </a:r>
            <a:r>
              <a:rPr lang="zh-CN" altLang="en-US" sz="2400" dirty="0"/>
              <a:t>一个字节的海明码</a:t>
            </a:r>
            <a:endParaRPr lang="zh-CN" altLang="en-US" dirty="0"/>
          </a:p>
        </p:txBody>
      </p:sp>
      <p:sp>
        <p:nvSpPr>
          <p:cNvPr id="201731" name="内容占位符 2">
            <a:extLst>
              <a:ext uri="{FF2B5EF4-FFF2-40B4-BE49-F238E27FC236}">
                <a16:creationId xmlns:a16="http://schemas.microsoft.com/office/drawing/2014/main" id="{2E256DEE-1819-0784-52B9-7AFB24967D37}"/>
              </a:ext>
            </a:extLst>
          </p:cNvPr>
          <p:cNvSpPr>
            <a:spLocks noGrp="1"/>
          </p:cNvSpPr>
          <p:nvPr>
            <p:ph sz="quarter" idx="1"/>
          </p:nvPr>
        </p:nvSpPr>
        <p:spPr>
          <a:xfrm>
            <a:off x="457200" y="1600200"/>
            <a:ext cx="7467600" cy="4873625"/>
          </a:xfrm>
        </p:spPr>
        <p:txBody>
          <a:bodyPr/>
          <a:lstStyle/>
          <a:p>
            <a:pPr eaLnBrk="1" hangingPunct="1">
              <a:lnSpc>
                <a:spcPct val="150000"/>
              </a:lnSpc>
            </a:pPr>
            <a:r>
              <a:rPr lang="zh-CN" altLang="en-US"/>
              <a:t>每个字节由</a:t>
            </a:r>
            <a:r>
              <a:rPr lang="en-US" altLang="zh-CN"/>
              <a:t>8</a:t>
            </a:r>
            <a:r>
              <a:rPr lang="zh-CN" altLang="en-US"/>
              <a:t>个二进制位组成，此处的</a:t>
            </a:r>
            <a:r>
              <a:rPr lang="en-US" altLang="zh-CN">
                <a:solidFill>
                  <a:srgbClr val="FF0000"/>
                </a:solidFill>
              </a:rPr>
              <a:t>k</a:t>
            </a:r>
            <a:r>
              <a:rPr lang="zh-CN" altLang="en-US">
                <a:solidFill>
                  <a:srgbClr val="FF0000"/>
                </a:solidFill>
              </a:rPr>
              <a:t>为</a:t>
            </a:r>
            <a:r>
              <a:rPr lang="en-US" altLang="zh-CN">
                <a:solidFill>
                  <a:srgbClr val="FF0000"/>
                </a:solidFill>
              </a:rPr>
              <a:t>8</a:t>
            </a:r>
            <a:r>
              <a:rPr lang="zh-CN" altLang="en-US"/>
              <a:t>，求出校验位的位数</a:t>
            </a:r>
            <a:r>
              <a:rPr lang="en-US" altLang="zh-CN">
                <a:solidFill>
                  <a:srgbClr val="FF0000"/>
                </a:solidFill>
              </a:rPr>
              <a:t>r</a:t>
            </a:r>
            <a:r>
              <a:rPr lang="zh-CN" altLang="en-US">
                <a:solidFill>
                  <a:srgbClr val="FF0000"/>
                </a:solidFill>
              </a:rPr>
              <a:t>应为</a:t>
            </a:r>
            <a:r>
              <a:rPr lang="en-US" altLang="zh-CN">
                <a:solidFill>
                  <a:srgbClr val="FF0000"/>
                </a:solidFill>
              </a:rPr>
              <a:t>5</a:t>
            </a:r>
            <a:r>
              <a:rPr lang="zh-CN" altLang="en-US"/>
              <a:t>，故海明码的</a:t>
            </a:r>
            <a:r>
              <a:rPr lang="zh-CN" altLang="en-US">
                <a:solidFill>
                  <a:srgbClr val="FF0000"/>
                </a:solidFill>
              </a:rPr>
              <a:t>总位数为</a:t>
            </a:r>
            <a:r>
              <a:rPr lang="en-US" altLang="zh-CN">
                <a:solidFill>
                  <a:srgbClr val="FF0000"/>
                </a:solidFill>
              </a:rPr>
              <a:t>13</a:t>
            </a:r>
            <a:r>
              <a:rPr lang="zh-CN" altLang="en-US"/>
              <a:t>，可表示为</a:t>
            </a:r>
            <a:r>
              <a:rPr lang="en-US" altLang="zh-CN"/>
              <a:t>H</a:t>
            </a:r>
            <a:r>
              <a:rPr lang="en-US" altLang="zh-CN" baseline="-25000"/>
              <a:t>13</a:t>
            </a:r>
            <a:r>
              <a:rPr lang="en-US" altLang="zh-CN"/>
              <a:t>H</a:t>
            </a:r>
            <a:r>
              <a:rPr lang="en-US" altLang="zh-CN" baseline="-25000"/>
              <a:t>12</a:t>
            </a:r>
            <a:r>
              <a:rPr lang="en-US" altLang="zh-CN"/>
              <a:t>H</a:t>
            </a:r>
            <a:r>
              <a:rPr lang="en-US" altLang="zh-CN" baseline="-25000"/>
              <a:t>11</a:t>
            </a:r>
            <a:r>
              <a:rPr lang="en-US" altLang="zh-CN">
                <a:latin typeface="Arial" panose="020B0604020202020204" pitchFamily="34" charset="0"/>
              </a:rPr>
              <a:t>…</a:t>
            </a:r>
            <a:r>
              <a:rPr lang="en-US" altLang="zh-CN"/>
              <a:t>H</a:t>
            </a:r>
            <a:r>
              <a:rPr lang="en-US" altLang="zh-CN" baseline="-25000"/>
              <a:t>3</a:t>
            </a:r>
            <a:r>
              <a:rPr lang="en-US" altLang="zh-CN"/>
              <a:t>H</a:t>
            </a:r>
            <a:r>
              <a:rPr lang="en-US" altLang="zh-CN" baseline="-25000"/>
              <a:t>2</a:t>
            </a:r>
            <a:r>
              <a:rPr lang="en-US" altLang="zh-CN"/>
              <a:t>H</a:t>
            </a:r>
            <a:r>
              <a:rPr lang="en-US" altLang="zh-CN" baseline="-25000"/>
              <a:t>1</a:t>
            </a:r>
            <a:r>
              <a:rPr lang="en-US" altLang="zh-CN"/>
              <a:t>  </a:t>
            </a:r>
          </a:p>
          <a:p>
            <a:pPr eaLnBrk="1" hangingPunct="1">
              <a:lnSpc>
                <a:spcPct val="150000"/>
              </a:lnSpc>
            </a:pPr>
            <a:r>
              <a:rPr lang="en-US" altLang="zh-CN"/>
              <a:t>5</a:t>
            </a:r>
            <a:r>
              <a:rPr lang="zh-CN" altLang="en-US"/>
              <a:t>个校验位</a:t>
            </a:r>
            <a:r>
              <a:rPr lang="en-US" altLang="zh-CN"/>
              <a:t>P</a:t>
            </a:r>
            <a:r>
              <a:rPr lang="en-US" altLang="zh-CN" baseline="-25000"/>
              <a:t>5</a:t>
            </a:r>
            <a:r>
              <a:rPr lang="en-US" altLang="zh-CN"/>
              <a:t>~P</a:t>
            </a:r>
            <a:r>
              <a:rPr lang="en-US" altLang="zh-CN" baseline="-25000"/>
              <a:t>1</a:t>
            </a:r>
            <a:r>
              <a:rPr lang="zh-CN" altLang="en-US"/>
              <a:t>对应的海明码位号应分别为</a:t>
            </a:r>
            <a:r>
              <a:rPr lang="en-US" altLang="zh-CN"/>
              <a:t>H</a:t>
            </a:r>
            <a:r>
              <a:rPr lang="en-US" altLang="zh-CN" baseline="-25000"/>
              <a:t>13</a:t>
            </a:r>
            <a:r>
              <a:rPr lang="zh-CN" altLang="en-US"/>
              <a:t>，</a:t>
            </a:r>
            <a:r>
              <a:rPr lang="en-US" altLang="zh-CN"/>
              <a:t>H</a:t>
            </a:r>
            <a:r>
              <a:rPr lang="en-US" altLang="zh-CN" baseline="-25000"/>
              <a:t>8</a:t>
            </a:r>
            <a:r>
              <a:rPr lang="zh-CN" altLang="en-US"/>
              <a:t>，</a:t>
            </a:r>
            <a:r>
              <a:rPr lang="en-US" altLang="zh-CN"/>
              <a:t>H</a:t>
            </a:r>
            <a:r>
              <a:rPr lang="en-US" altLang="zh-CN" baseline="-25000"/>
              <a:t>4</a:t>
            </a:r>
            <a:r>
              <a:rPr lang="zh-CN" altLang="en-US"/>
              <a:t>，</a:t>
            </a:r>
            <a:r>
              <a:rPr lang="en-US" altLang="zh-CN"/>
              <a:t>H</a:t>
            </a:r>
            <a:r>
              <a:rPr lang="en-US" altLang="zh-CN" baseline="-25000"/>
              <a:t>2</a:t>
            </a:r>
            <a:r>
              <a:rPr lang="zh-CN" altLang="en-US"/>
              <a:t>和</a:t>
            </a:r>
            <a:r>
              <a:rPr lang="en-US" altLang="zh-CN"/>
              <a:t>H</a:t>
            </a:r>
            <a:r>
              <a:rPr lang="en-US" altLang="zh-CN" baseline="-25000"/>
              <a:t>1</a:t>
            </a:r>
            <a:r>
              <a:rPr lang="zh-CN" altLang="en-US"/>
              <a:t>。</a:t>
            </a:r>
            <a:r>
              <a:rPr lang="en-US" altLang="zh-CN"/>
              <a:t>P</a:t>
            </a:r>
            <a:r>
              <a:rPr lang="en-US" altLang="zh-CN" baseline="-25000"/>
              <a:t>5</a:t>
            </a:r>
            <a:r>
              <a:rPr lang="zh-CN" altLang="en-US"/>
              <a:t>只能放在</a:t>
            </a:r>
            <a:r>
              <a:rPr lang="en-US" altLang="zh-CN"/>
              <a:t>H</a:t>
            </a:r>
            <a:r>
              <a:rPr lang="en-US" altLang="zh-CN" baseline="-25000"/>
              <a:t>13</a:t>
            </a:r>
            <a:r>
              <a:rPr lang="zh-CN" altLang="en-US"/>
              <a:t>一位上，它已经是海明码的最高位了，其他</a:t>
            </a:r>
            <a:r>
              <a:rPr lang="en-US" altLang="zh-CN"/>
              <a:t>4</a:t>
            </a:r>
            <a:r>
              <a:rPr lang="zh-CN" altLang="en-US"/>
              <a:t>位满足</a:t>
            </a:r>
            <a:r>
              <a:rPr lang="en-US" altLang="zh-CN"/>
              <a:t>P</a:t>
            </a:r>
            <a:r>
              <a:rPr lang="en-US" altLang="zh-CN" baseline="-25000"/>
              <a:t>i</a:t>
            </a:r>
            <a:r>
              <a:rPr lang="zh-CN" altLang="en-US"/>
              <a:t>的位号等于</a:t>
            </a:r>
            <a:r>
              <a:rPr lang="en-US" altLang="zh-CN"/>
              <a:t>2</a:t>
            </a:r>
            <a:r>
              <a:rPr lang="en-US" altLang="zh-CN" baseline="30000"/>
              <a:t>i-1</a:t>
            </a:r>
            <a:r>
              <a:rPr lang="zh-CN" altLang="en-US"/>
              <a:t>的关系。其余为数据位</a:t>
            </a:r>
            <a:r>
              <a:rPr lang="en-US" altLang="zh-CN"/>
              <a:t>D</a:t>
            </a:r>
            <a:r>
              <a:rPr lang="en-US" altLang="zh-CN" baseline="-25000"/>
              <a:t>i</a:t>
            </a:r>
            <a:r>
              <a:rPr lang="zh-CN" altLang="en-US"/>
              <a:t>，则有如下排列关系：</a:t>
            </a:r>
            <a:r>
              <a:rPr lang="en-US" altLang="zh-CN">
                <a:solidFill>
                  <a:srgbClr val="FF0000"/>
                </a:solidFill>
              </a:rPr>
              <a:t>P</a:t>
            </a:r>
            <a:r>
              <a:rPr lang="en-US" altLang="zh-CN" baseline="-25000">
                <a:solidFill>
                  <a:srgbClr val="FF0000"/>
                </a:solidFill>
              </a:rPr>
              <a:t>5</a:t>
            </a:r>
            <a:r>
              <a:rPr lang="en-US" altLang="zh-CN">
                <a:solidFill>
                  <a:srgbClr val="FF0000"/>
                </a:solidFill>
              </a:rPr>
              <a:t>D</a:t>
            </a:r>
            <a:r>
              <a:rPr lang="en-US" altLang="zh-CN" baseline="-25000">
                <a:solidFill>
                  <a:srgbClr val="FF0000"/>
                </a:solidFill>
              </a:rPr>
              <a:t>8</a:t>
            </a:r>
            <a:r>
              <a:rPr lang="en-US" altLang="zh-CN">
                <a:solidFill>
                  <a:srgbClr val="FF0000"/>
                </a:solidFill>
              </a:rPr>
              <a:t>D</a:t>
            </a:r>
            <a:r>
              <a:rPr lang="en-US" altLang="zh-CN" baseline="-25000">
                <a:solidFill>
                  <a:srgbClr val="FF0000"/>
                </a:solidFill>
              </a:rPr>
              <a:t>7</a:t>
            </a:r>
            <a:r>
              <a:rPr lang="en-US" altLang="zh-CN">
                <a:solidFill>
                  <a:srgbClr val="FF0000"/>
                </a:solidFill>
              </a:rPr>
              <a:t>D</a:t>
            </a:r>
            <a:r>
              <a:rPr lang="en-US" altLang="zh-CN" baseline="-25000">
                <a:solidFill>
                  <a:srgbClr val="FF0000"/>
                </a:solidFill>
              </a:rPr>
              <a:t>6</a:t>
            </a:r>
            <a:r>
              <a:rPr lang="en-US" altLang="zh-CN">
                <a:solidFill>
                  <a:srgbClr val="FF0000"/>
                </a:solidFill>
              </a:rPr>
              <a:t>D</a:t>
            </a:r>
            <a:r>
              <a:rPr lang="en-US" altLang="zh-CN" baseline="-25000">
                <a:solidFill>
                  <a:srgbClr val="FF0000"/>
                </a:solidFill>
              </a:rPr>
              <a:t>5</a:t>
            </a:r>
            <a:r>
              <a:rPr lang="en-US" altLang="zh-CN">
                <a:solidFill>
                  <a:srgbClr val="FF0000"/>
                </a:solidFill>
              </a:rPr>
              <a:t>P</a:t>
            </a:r>
            <a:r>
              <a:rPr lang="en-US" altLang="zh-CN" baseline="-25000">
                <a:solidFill>
                  <a:srgbClr val="FF0000"/>
                </a:solidFill>
              </a:rPr>
              <a:t>4</a:t>
            </a:r>
            <a:r>
              <a:rPr lang="en-US" altLang="zh-CN">
                <a:solidFill>
                  <a:srgbClr val="FF0000"/>
                </a:solidFill>
              </a:rPr>
              <a:t>D</a:t>
            </a:r>
            <a:r>
              <a:rPr lang="en-US" altLang="zh-CN" baseline="-25000">
                <a:solidFill>
                  <a:srgbClr val="FF0000"/>
                </a:solidFill>
              </a:rPr>
              <a:t>4</a:t>
            </a:r>
            <a:r>
              <a:rPr lang="en-US" altLang="zh-CN">
                <a:solidFill>
                  <a:srgbClr val="FF0000"/>
                </a:solidFill>
              </a:rPr>
              <a:t>D</a:t>
            </a:r>
            <a:r>
              <a:rPr lang="en-US" altLang="zh-CN" baseline="-25000">
                <a:solidFill>
                  <a:srgbClr val="FF0000"/>
                </a:solidFill>
              </a:rPr>
              <a:t>3</a:t>
            </a:r>
            <a:r>
              <a:rPr lang="en-US" altLang="zh-CN">
                <a:solidFill>
                  <a:srgbClr val="FF0000"/>
                </a:solidFill>
              </a:rPr>
              <a:t>D</a:t>
            </a:r>
            <a:r>
              <a:rPr lang="en-US" altLang="zh-CN" baseline="-25000">
                <a:solidFill>
                  <a:srgbClr val="FF0000"/>
                </a:solidFill>
              </a:rPr>
              <a:t>2</a:t>
            </a:r>
            <a:r>
              <a:rPr lang="en-US" altLang="zh-CN">
                <a:solidFill>
                  <a:srgbClr val="FF0000"/>
                </a:solidFill>
              </a:rPr>
              <a:t>P</a:t>
            </a:r>
            <a:r>
              <a:rPr lang="en-US" altLang="zh-CN" baseline="-25000">
                <a:solidFill>
                  <a:srgbClr val="FF0000"/>
                </a:solidFill>
              </a:rPr>
              <a:t>3</a:t>
            </a:r>
            <a:r>
              <a:rPr lang="en-US" altLang="zh-CN">
                <a:solidFill>
                  <a:srgbClr val="FF0000"/>
                </a:solidFill>
              </a:rPr>
              <a:t>D</a:t>
            </a:r>
            <a:r>
              <a:rPr lang="en-US" altLang="zh-CN" baseline="-25000">
                <a:solidFill>
                  <a:srgbClr val="FF0000"/>
                </a:solidFill>
              </a:rPr>
              <a:t>1</a:t>
            </a:r>
            <a:r>
              <a:rPr lang="en-US" altLang="zh-CN">
                <a:solidFill>
                  <a:srgbClr val="FF0000"/>
                </a:solidFill>
              </a:rPr>
              <a:t>P</a:t>
            </a:r>
            <a:r>
              <a:rPr lang="en-US" altLang="zh-CN" baseline="-25000">
                <a:solidFill>
                  <a:srgbClr val="FF0000"/>
                </a:solidFill>
              </a:rPr>
              <a:t>2</a:t>
            </a:r>
            <a:r>
              <a:rPr lang="en-US" altLang="zh-CN">
                <a:solidFill>
                  <a:srgbClr val="FF0000"/>
                </a:solidFill>
              </a:rPr>
              <a:t>P</a:t>
            </a:r>
            <a:r>
              <a:rPr lang="en-US" altLang="zh-CN" baseline="-25000">
                <a:solidFill>
                  <a:srgbClr val="FF0000"/>
                </a:solidFill>
              </a:rPr>
              <a:t>1</a:t>
            </a:r>
            <a:r>
              <a:rPr lang="en-US" altLang="zh-CN"/>
              <a:t>  </a:t>
            </a:r>
          </a:p>
          <a:p>
            <a:pPr eaLnBrk="1" hangingPunct="1">
              <a:lnSpc>
                <a:spcPct val="150000"/>
              </a:lnSpc>
            </a:pPr>
            <a:endParaRPr lang="zh-CN" altLang="en-US"/>
          </a:p>
        </p:txBody>
      </p:sp>
      <p:sp>
        <p:nvSpPr>
          <p:cNvPr id="201732" name="灯片编号占位符 3">
            <a:extLst>
              <a:ext uri="{FF2B5EF4-FFF2-40B4-BE49-F238E27FC236}">
                <a16:creationId xmlns:a16="http://schemas.microsoft.com/office/drawing/2014/main" id="{18FB249D-A528-EE37-8CA9-C1C05AD5ED7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A90943-B56A-4F13-B411-F6B2D7FB668C}" type="slidenum">
              <a:rPr lang="zh-CN" altLang="en-US">
                <a:solidFill>
                  <a:srgbClr val="FFFFFF"/>
                </a:solidFill>
                <a:latin typeface="Century Schoolbook" panose="02040604050505020304" pitchFamily="18" charset="0"/>
              </a:rPr>
              <a:pPr/>
              <a:t>126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灯片编号占位符 3">
            <a:extLst>
              <a:ext uri="{FF2B5EF4-FFF2-40B4-BE49-F238E27FC236}">
                <a16:creationId xmlns:a16="http://schemas.microsoft.com/office/drawing/2014/main" id="{FE9436C5-F1DD-3FAD-83D7-BE76BD49EB5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015760B-887C-4574-980B-1B73E201D905}" type="slidenum">
              <a:rPr lang="zh-CN" altLang="en-US">
                <a:solidFill>
                  <a:srgbClr val="FFFFFF"/>
                </a:solidFill>
                <a:latin typeface="Century Schoolbook" panose="02040604050505020304" pitchFamily="18" charset="0"/>
              </a:rPr>
              <a:pPr/>
              <a:t>127</a:t>
            </a:fld>
            <a:endParaRPr lang="zh-CN" altLang="en-US">
              <a:solidFill>
                <a:srgbClr val="FFFFFF"/>
              </a:solidFill>
              <a:latin typeface="Century Schoolbook" panose="02040604050505020304" pitchFamily="18" charset="0"/>
            </a:endParaRPr>
          </a:p>
        </p:txBody>
      </p:sp>
      <p:graphicFrame>
        <p:nvGraphicFramePr>
          <p:cNvPr id="5" name="Group 444">
            <a:extLst>
              <a:ext uri="{FF2B5EF4-FFF2-40B4-BE49-F238E27FC236}">
                <a16:creationId xmlns:a16="http://schemas.microsoft.com/office/drawing/2014/main" id="{21ACE20B-7F6D-4AB5-16B3-81421BF74187}"/>
              </a:ext>
            </a:extLst>
          </p:cNvPr>
          <p:cNvGraphicFramePr>
            <a:graphicFrameLocks noGrp="1"/>
          </p:cNvGraphicFramePr>
          <p:nvPr/>
        </p:nvGraphicFramePr>
        <p:xfrm>
          <a:off x="500063" y="714375"/>
          <a:ext cx="7561263" cy="5422900"/>
        </p:xfrm>
        <a:graphic>
          <a:graphicData uri="http://schemas.openxmlformats.org/drawingml/2006/table">
            <a:tbl>
              <a:tblPr/>
              <a:tblGrid>
                <a:gridCol w="1512888">
                  <a:extLst>
                    <a:ext uri="{9D8B030D-6E8A-4147-A177-3AD203B41FA5}">
                      <a16:colId xmlns:a16="http://schemas.microsoft.com/office/drawing/2014/main" val="20000"/>
                    </a:ext>
                  </a:extLst>
                </a:gridCol>
                <a:gridCol w="1712912">
                  <a:extLst>
                    <a:ext uri="{9D8B030D-6E8A-4147-A177-3AD203B41FA5}">
                      <a16:colId xmlns:a16="http://schemas.microsoft.com/office/drawing/2014/main" val="20001"/>
                    </a:ext>
                  </a:extLst>
                </a:gridCol>
                <a:gridCol w="1611313">
                  <a:extLst>
                    <a:ext uri="{9D8B030D-6E8A-4147-A177-3AD203B41FA5}">
                      <a16:colId xmlns:a16="http://schemas.microsoft.com/office/drawing/2014/main" val="20002"/>
                    </a:ext>
                  </a:extLst>
                </a:gridCol>
                <a:gridCol w="2724150">
                  <a:extLst>
                    <a:ext uri="{9D8B030D-6E8A-4147-A177-3AD203B41FA5}">
                      <a16:colId xmlns:a16="http://schemas.microsoft.com/office/drawing/2014/main" val="20003"/>
                    </a:ext>
                  </a:extLst>
                </a:gridCol>
              </a:tblGrid>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海明码</a:t>
                      </a:r>
                      <a:r>
                        <a:rPr kumimoji="0" lang="zh-CN" altLang="en-US" sz="1800" b="1" i="0" u="none" strike="noStrike" cap="none" normalizeH="0" baseline="0" dirty="0">
                          <a:ln>
                            <a:noFill/>
                          </a:ln>
                          <a:solidFill>
                            <a:schemeClr val="tx1"/>
                          </a:solidFill>
                          <a:effectLst/>
                          <a:latin typeface="Times New Roman" pitchFamily="18" charset="0"/>
                          <a:ea typeface="宋体" charset="-122"/>
                        </a:rPr>
                        <a:t>位号</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itchFamily="18" charset="0"/>
                          <a:ea typeface="宋体" charset="-122"/>
                        </a:rPr>
                        <a:t>数</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据位</a:t>
                      </a: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zh-CN" altLang="en-US" sz="1800" b="1" i="0" u="none" strike="noStrike" cap="none" normalizeH="0" baseline="0">
                          <a:ln>
                            <a:noFill/>
                          </a:ln>
                          <a:solidFill>
                            <a:schemeClr val="tx1"/>
                          </a:solidFill>
                          <a:effectLst/>
                          <a:latin typeface="Times New Roman" pitchFamily="18" charset="0"/>
                          <a:ea typeface="宋体" charset="-122"/>
                        </a:rPr>
                        <a:t>校</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验位</a:t>
                      </a:r>
                      <a:endParaRPr kumimoji="0" lang="zh-CN" altLang="en-US"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参与校验的</a:t>
                      </a:r>
                      <a:r>
                        <a:rPr kumimoji="0" lang="zh-CN" altLang="en-US" sz="1800" b="1" i="0" u="none" strike="noStrike" cap="none" normalizeH="0" baseline="0" dirty="0">
                          <a:ln>
                            <a:noFill/>
                          </a:ln>
                          <a:solidFill>
                            <a:schemeClr val="tx1"/>
                          </a:solidFill>
                          <a:effectLst/>
                          <a:latin typeface="Times New Roman" pitchFamily="18" charset="0"/>
                          <a:ea typeface="宋体" charset="-122"/>
                        </a:rPr>
                        <a:t>校验位位号</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被校验位的</a:t>
                      </a:r>
                      <a:r>
                        <a:rPr kumimoji="0" lang="zh-CN" altLang="en-US" sz="1800" b="1" i="0" u="none" strike="noStrike" cap="none" normalizeH="0" baseline="0" dirty="0">
                          <a:ln>
                            <a:noFill/>
                          </a:ln>
                          <a:solidFill>
                            <a:schemeClr val="tx1"/>
                          </a:solidFill>
                          <a:effectLst/>
                          <a:latin typeface="Times New Roman" pitchFamily="18" charset="0"/>
                          <a:ea typeface="宋体" charset="-122"/>
                        </a:rPr>
                        <a:t>海明码位号</a:t>
                      </a:r>
                      <a:r>
                        <a:rPr kumimoji="0" lang="en-GB" altLang="zh-CN" sz="1800" b="1" i="0" u="none" strike="noStrike" cap="none" normalizeH="0" baseline="0" dirty="0">
                          <a:ln>
                            <a:noFill/>
                          </a:ln>
                          <a:solidFill>
                            <a:schemeClr val="tx1"/>
                          </a:solidFill>
                          <a:effectLst/>
                          <a:latin typeface="Times New Roman" pitchFamily="18" charset="0"/>
                          <a:ea typeface="宋体" charset="-122"/>
                        </a:rPr>
                        <a:t>=</a:t>
                      </a:r>
                      <a:r>
                        <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校验位</a:t>
                      </a:r>
                      <a:r>
                        <a:rPr kumimoji="0" lang="zh-CN" altLang="en-US" sz="1800" b="1" i="0" u="none" strike="noStrike" cap="none" normalizeH="0" baseline="0" dirty="0">
                          <a:ln>
                            <a:noFill/>
                          </a:ln>
                          <a:solidFill>
                            <a:schemeClr val="tx1"/>
                          </a:solidFill>
                          <a:effectLst/>
                          <a:latin typeface="Times New Roman" pitchFamily="18" charset="0"/>
                          <a:ea typeface="宋体" charset="-122"/>
                        </a:rPr>
                        <a:t>位号之和</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en-US" altLang="zh-CN" sz="1800" b="1" i="0" u="none" strike="noStrike" cap="none" normalizeH="0" baseline="-2500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1800" b="1" i="0" u="none" strike="noStrike" cap="none" normalizeH="0" baseline="-25000">
                          <a:ln>
                            <a:noFill/>
                          </a:ln>
                          <a:solidFill>
                            <a:schemeClr val="tx1"/>
                          </a:solidFill>
                          <a:effectLst/>
                          <a:latin typeface="Times New Roman" pitchFamily="18" charset="0"/>
                          <a:ea typeface="宋体"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1=1</a:t>
                      </a:r>
                      <a:endParaRPr kumimoji="0" lang="en-US"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en-US"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2</a:t>
                      </a:r>
                      <a:endParaRPr kumimoji="0" lang="en-US"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2</a:t>
                      </a:r>
                      <a:endParaRPr kumimoji="0" lang="en-US"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2</a:t>
                      </a:r>
                      <a:endParaRPr kumimoji="0" lang="en-US"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2=2</a:t>
                      </a:r>
                      <a:endParaRPr kumimoji="0" lang="en-US"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3</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D</a:t>
                      </a:r>
                      <a:r>
                        <a:rPr kumimoji="0" lang="pt-BR" altLang="zh-CN" sz="1800" b="1" i="0" u="none" strike="noStrike" cap="none" normalizeH="0" baseline="-25000">
                          <a:ln>
                            <a:noFill/>
                          </a:ln>
                          <a:solidFill>
                            <a:schemeClr val="tx1"/>
                          </a:solidFill>
                          <a:effectLst/>
                          <a:latin typeface="Times New Roman" pitchFamily="18" charset="0"/>
                          <a:ea typeface="宋体"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a:t>
                      </a:r>
                      <a:r>
                        <a:rPr kumimoji="0" lang="zh-CN" altLang="pt-BR"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2</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3=1+2</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4</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3</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4</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4=4</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5</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D</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2</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a:t>
                      </a:r>
                      <a:r>
                        <a:rPr kumimoji="0" lang="zh-CN" altLang="pt-BR"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4</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5=1+4</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6</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D</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3</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2</a:t>
                      </a:r>
                      <a:r>
                        <a:rPr kumimoji="0" lang="zh-CN" altLang="pt-BR"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4</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6=2+4</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7</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D</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4</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a:t>
                      </a:r>
                      <a:r>
                        <a:rPr kumimoji="0" lang="zh-CN" altLang="pt-BR"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2</a:t>
                      </a:r>
                      <a:r>
                        <a:rPr kumimoji="0" lang="zh-CN" altLang="pt-BR"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4</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7=1+2+4</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8</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4</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8</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8=8</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en-US"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9</a:t>
                      </a:r>
                      <a:endParaRPr kumimoji="0" lang="en-US"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D</a:t>
                      </a:r>
                      <a:r>
                        <a:rPr kumimoji="0" lang="en-US"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5</a:t>
                      </a:r>
                      <a:endParaRPr kumimoji="0" lang="en-US"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a:t>
                      </a:r>
                      <a:r>
                        <a:rPr kumimoji="0" lang="zh-CN" altLang="en-US"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8</a:t>
                      </a:r>
                      <a:endParaRPr kumimoji="0" lang="en-US"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9=1+8</a:t>
                      </a:r>
                      <a:endParaRPr kumimoji="0" lang="en-US"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3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10</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D</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6</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2</a:t>
                      </a:r>
                      <a:r>
                        <a:rPr kumimoji="0" lang="zh-CN" altLang="pt-BR"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8</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10=2+8</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11</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D</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7</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a:t>
                      </a:r>
                      <a:r>
                        <a:rPr kumimoji="0" lang="zh-CN" altLang="pt-BR"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2</a:t>
                      </a:r>
                      <a:r>
                        <a:rPr kumimoji="0" lang="zh-CN" altLang="pt-BR"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8</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11=1+2+8</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12</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D</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8</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4</a:t>
                      </a:r>
                      <a:r>
                        <a:rPr kumimoji="0" lang="zh-CN" altLang="pt-BR" sz="1800" b="1" i="0" u="none" strike="noStrike" cap="none" normalizeH="0" baseline="0">
                          <a:ln>
                            <a:noFill/>
                          </a:ln>
                          <a:solidFill>
                            <a:schemeClr val="tx1"/>
                          </a:solidFill>
                          <a:effectLst/>
                          <a:latin typeface="Times New Roman" pitchFamily="18" charset="0"/>
                          <a:ea typeface="宋体" charset="-122"/>
                          <a:cs typeface="Times New Roman" pitchFamily="18" charset="0"/>
                        </a:rPr>
                        <a:t>，</a:t>
                      </a: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8</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12=4+8</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H</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13</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pt-BR" altLang="zh-CN" sz="1800" b="1" i="0" u="none" strike="noStrike" cap="none" normalizeH="0" baseline="-25000">
                          <a:ln>
                            <a:noFill/>
                          </a:ln>
                          <a:solidFill>
                            <a:schemeClr val="tx1"/>
                          </a:solidFill>
                          <a:effectLst/>
                          <a:latin typeface="Times New Roman" pitchFamily="18" charset="0"/>
                          <a:ea typeface="宋体" charset="-122"/>
                          <a:cs typeface="Times New Roman" pitchFamily="18" charset="0"/>
                        </a:rPr>
                        <a:t>5</a:t>
                      </a:r>
                      <a:endParaRPr kumimoji="0" lang="pt-BR" altLang="zh-CN" sz="1800" b="1" i="0" u="none" strike="noStrike" cap="none" normalizeH="0" baseline="-2500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a:ln>
                            <a:noFill/>
                          </a:ln>
                          <a:solidFill>
                            <a:schemeClr val="tx1"/>
                          </a:solidFill>
                          <a:effectLst/>
                          <a:latin typeface="Times New Roman" pitchFamily="18" charset="0"/>
                          <a:ea typeface="宋体" charset="-122"/>
                          <a:cs typeface="Times New Roman" pitchFamily="18" charset="0"/>
                        </a:rPr>
                        <a:t>13</a:t>
                      </a:r>
                      <a:endParaRPr kumimoji="0" lang="pt-BR" altLang="zh-CN" sz="18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dirty="0">
                          <a:ln>
                            <a:noFill/>
                          </a:ln>
                          <a:solidFill>
                            <a:schemeClr val="tx1"/>
                          </a:solidFill>
                          <a:effectLst/>
                          <a:latin typeface="Times New Roman" pitchFamily="18" charset="0"/>
                          <a:ea typeface="宋体" charset="-122"/>
                          <a:cs typeface="Times New Roman" pitchFamily="18" charset="0"/>
                        </a:rPr>
                        <a:t>13=13</a:t>
                      </a:r>
                      <a:endParaRPr kumimoji="0" lang="pt-BR" altLang="zh-CN" sz="1800" b="1"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grpSp>
        <p:nvGrpSpPr>
          <p:cNvPr id="202832" name="组合 10">
            <a:extLst>
              <a:ext uri="{FF2B5EF4-FFF2-40B4-BE49-F238E27FC236}">
                <a16:creationId xmlns:a16="http://schemas.microsoft.com/office/drawing/2014/main" id="{45A56D8F-D4F6-0E13-E6BE-F3A6B723F50E}"/>
              </a:ext>
            </a:extLst>
          </p:cNvPr>
          <p:cNvGrpSpPr>
            <a:grpSpLocks/>
          </p:cNvGrpSpPr>
          <p:nvPr/>
        </p:nvGrpSpPr>
        <p:grpSpPr bwMode="auto">
          <a:xfrm>
            <a:off x="4214813" y="1428750"/>
            <a:ext cx="642937" cy="4643438"/>
            <a:chOff x="4214810" y="1428736"/>
            <a:chExt cx="642942" cy="4643470"/>
          </a:xfrm>
        </p:grpSpPr>
        <p:sp>
          <p:nvSpPr>
            <p:cNvPr id="6" name="圆角矩形 5">
              <a:extLst>
                <a:ext uri="{FF2B5EF4-FFF2-40B4-BE49-F238E27FC236}">
                  <a16:creationId xmlns:a16="http://schemas.microsoft.com/office/drawing/2014/main" id="{369FEA78-6DDC-8190-F134-DF99BE556D31}"/>
                </a:ext>
              </a:extLst>
            </p:cNvPr>
            <p:cNvSpPr/>
            <p:nvPr/>
          </p:nvSpPr>
          <p:spPr>
            <a:xfrm>
              <a:off x="4214810" y="1428736"/>
              <a:ext cx="642942" cy="214314"/>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7" name="圆角矩形 6">
              <a:extLst>
                <a:ext uri="{FF2B5EF4-FFF2-40B4-BE49-F238E27FC236}">
                  <a16:creationId xmlns:a16="http://schemas.microsoft.com/office/drawing/2014/main" id="{C929A0A6-612B-54AC-EFDC-69DBD8ACC101}"/>
                </a:ext>
              </a:extLst>
            </p:cNvPr>
            <p:cNvSpPr/>
            <p:nvPr/>
          </p:nvSpPr>
          <p:spPr>
            <a:xfrm>
              <a:off x="4214810" y="1785926"/>
              <a:ext cx="642942" cy="214313"/>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8" name="圆角矩形 7">
              <a:extLst>
                <a:ext uri="{FF2B5EF4-FFF2-40B4-BE49-F238E27FC236}">
                  <a16:creationId xmlns:a16="http://schemas.microsoft.com/office/drawing/2014/main" id="{4127C46B-719E-6999-CFBB-6507B05D8B6B}"/>
                </a:ext>
              </a:extLst>
            </p:cNvPr>
            <p:cNvSpPr/>
            <p:nvPr/>
          </p:nvSpPr>
          <p:spPr>
            <a:xfrm>
              <a:off x="4214810" y="2571744"/>
              <a:ext cx="642942" cy="214314"/>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9" name="圆角矩形 8">
              <a:extLst>
                <a:ext uri="{FF2B5EF4-FFF2-40B4-BE49-F238E27FC236}">
                  <a16:creationId xmlns:a16="http://schemas.microsoft.com/office/drawing/2014/main" id="{152CB822-7156-4BDC-7ADB-8186F3DD4BB8}"/>
                </a:ext>
              </a:extLst>
            </p:cNvPr>
            <p:cNvSpPr/>
            <p:nvPr/>
          </p:nvSpPr>
          <p:spPr>
            <a:xfrm>
              <a:off x="4214810" y="4000504"/>
              <a:ext cx="642942" cy="214314"/>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10" name="圆角矩形 9">
              <a:extLst>
                <a:ext uri="{FF2B5EF4-FFF2-40B4-BE49-F238E27FC236}">
                  <a16:creationId xmlns:a16="http://schemas.microsoft.com/office/drawing/2014/main" id="{3B6CD973-5461-1A85-7734-AC59E00F8E65}"/>
                </a:ext>
              </a:extLst>
            </p:cNvPr>
            <p:cNvSpPr/>
            <p:nvPr/>
          </p:nvSpPr>
          <p:spPr>
            <a:xfrm>
              <a:off x="4214810" y="5857892"/>
              <a:ext cx="642942" cy="214314"/>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p:transition>
    <p:pull/>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F179E-9EBF-8142-204F-0ECBED980866}"/>
              </a:ext>
            </a:extLst>
          </p:cNvPr>
          <p:cNvSpPr>
            <a:spLocks noGrp="1"/>
          </p:cNvSpPr>
          <p:nvPr>
            <p:ph type="title"/>
          </p:nvPr>
        </p:nvSpPr>
        <p:spPr/>
        <p:txBody>
          <a:bodyPr/>
          <a:lstStyle/>
          <a:p>
            <a:pPr eaLnBrk="1" fontAlgn="auto" hangingPunct="1">
              <a:spcAft>
                <a:spcPts val="0"/>
              </a:spcAft>
              <a:defRPr/>
            </a:pPr>
            <a:r>
              <a:rPr lang="zh-CN" altLang="en-US" dirty="0"/>
              <a:t>各校验位</a:t>
            </a:r>
            <a:r>
              <a:rPr lang="en-US" altLang="zh-CN" dirty="0"/>
              <a:t>P</a:t>
            </a:r>
            <a:r>
              <a:rPr lang="en-US" altLang="zh-CN" baseline="-25000" dirty="0"/>
              <a:t>i</a:t>
            </a:r>
            <a:endParaRPr lang="zh-CN" altLang="en-US" baseline="-25000" dirty="0"/>
          </a:p>
        </p:txBody>
      </p:sp>
      <p:sp>
        <p:nvSpPr>
          <p:cNvPr id="203779" name="内容占位符 2">
            <a:extLst>
              <a:ext uri="{FF2B5EF4-FFF2-40B4-BE49-F238E27FC236}">
                <a16:creationId xmlns:a16="http://schemas.microsoft.com/office/drawing/2014/main" id="{CE47044B-CB35-BBE0-79FA-722A87A4C548}"/>
              </a:ext>
            </a:extLst>
          </p:cNvPr>
          <p:cNvSpPr>
            <a:spLocks noGrp="1"/>
          </p:cNvSpPr>
          <p:nvPr>
            <p:ph sz="quarter" idx="1"/>
          </p:nvPr>
        </p:nvSpPr>
        <p:spPr>
          <a:xfrm>
            <a:off x="457200" y="1600200"/>
            <a:ext cx="7467600" cy="4873625"/>
          </a:xfrm>
        </p:spPr>
        <p:txBody>
          <a:bodyPr/>
          <a:lstStyle/>
          <a:p>
            <a:pPr eaLnBrk="1" hangingPunct="1"/>
            <a:r>
              <a:rPr lang="zh-CN" altLang="en-US"/>
              <a:t>由相关数据位形成偶校验</a:t>
            </a:r>
            <a:r>
              <a:rPr lang="en-US" altLang="zh-CN"/>
              <a:t>:</a:t>
            </a:r>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r>
              <a:rPr lang="zh-CN" altLang="en-US"/>
              <a:t>总校验位</a:t>
            </a:r>
            <a:r>
              <a:rPr lang="en-US" altLang="zh-CN"/>
              <a:t>P</a:t>
            </a:r>
            <a:r>
              <a:rPr lang="en-US" altLang="zh-CN" baseline="-25000"/>
              <a:t>5</a:t>
            </a:r>
            <a:r>
              <a:rPr lang="zh-CN" altLang="en-US"/>
              <a:t>（用来判断两位出错还是一位出错）</a:t>
            </a:r>
            <a:endParaRPr lang="en-US" altLang="zh-CN"/>
          </a:p>
          <a:p>
            <a:pPr eaLnBrk="1" hangingPunct="1"/>
            <a:endParaRPr lang="zh-CN" altLang="en-US"/>
          </a:p>
        </p:txBody>
      </p:sp>
      <p:sp>
        <p:nvSpPr>
          <p:cNvPr id="203780" name="灯片编号占位符 3">
            <a:extLst>
              <a:ext uri="{FF2B5EF4-FFF2-40B4-BE49-F238E27FC236}">
                <a16:creationId xmlns:a16="http://schemas.microsoft.com/office/drawing/2014/main" id="{959AAA92-C204-063A-C03D-3D31255A5B0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F3EF74-E616-452E-83A1-CE3278DCF48B}" type="slidenum">
              <a:rPr lang="zh-CN" altLang="en-US">
                <a:solidFill>
                  <a:srgbClr val="FFFFFF"/>
                </a:solidFill>
                <a:latin typeface="Century Schoolbook" panose="02040604050505020304" pitchFamily="18" charset="0"/>
              </a:rPr>
              <a:pPr/>
              <a:t>128</a:t>
            </a:fld>
            <a:endParaRPr lang="zh-CN" altLang="en-US">
              <a:solidFill>
                <a:srgbClr val="FFFFFF"/>
              </a:solidFill>
              <a:latin typeface="Century Schoolbook" panose="02040604050505020304" pitchFamily="18" charset="0"/>
            </a:endParaRPr>
          </a:p>
        </p:txBody>
      </p:sp>
      <p:graphicFrame>
        <p:nvGraphicFramePr>
          <p:cNvPr id="203781" name="Object 2">
            <a:extLst>
              <a:ext uri="{FF2B5EF4-FFF2-40B4-BE49-F238E27FC236}">
                <a16:creationId xmlns:a16="http://schemas.microsoft.com/office/drawing/2014/main" id="{00F69F89-6D4F-A5FA-C837-906D5B25FF42}"/>
              </a:ext>
            </a:extLst>
          </p:cNvPr>
          <p:cNvGraphicFramePr>
            <a:graphicFrameLocks noChangeAspect="1"/>
          </p:cNvGraphicFramePr>
          <p:nvPr/>
        </p:nvGraphicFramePr>
        <p:xfrm>
          <a:off x="2071688" y="2286000"/>
          <a:ext cx="4662487" cy="1857375"/>
        </p:xfrm>
        <a:graphic>
          <a:graphicData uri="http://schemas.openxmlformats.org/presentationml/2006/ole">
            <mc:AlternateContent xmlns:mc="http://schemas.openxmlformats.org/markup-compatibility/2006">
              <mc:Choice xmlns:v="urn:schemas-microsoft-com:vml" Requires="v">
                <p:oleObj name="公式" r:id="rId2" imgW="1841500" imgH="914400" progId="Equation.3">
                  <p:embed/>
                </p:oleObj>
              </mc:Choice>
              <mc:Fallback>
                <p:oleObj name="公式" r:id="rId2" imgW="1841500" imgH="9144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2286000"/>
                        <a:ext cx="4662487"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3782" name="Object 4">
            <a:extLst>
              <a:ext uri="{FF2B5EF4-FFF2-40B4-BE49-F238E27FC236}">
                <a16:creationId xmlns:a16="http://schemas.microsoft.com/office/drawing/2014/main" id="{34DD4B55-3A76-4360-7F67-750BC994DD98}"/>
              </a:ext>
            </a:extLst>
          </p:cNvPr>
          <p:cNvGraphicFramePr>
            <a:graphicFrameLocks noChangeAspect="1"/>
          </p:cNvGraphicFramePr>
          <p:nvPr/>
        </p:nvGraphicFramePr>
        <p:xfrm>
          <a:off x="817563" y="4857750"/>
          <a:ext cx="7754937" cy="428625"/>
        </p:xfrm>
        <a:graphic>
          <a:graphicData uri="http://schemas.openxmlformats.org/presentationml/2006/ole">
            <mc:AlternateContent xmlns:mc="http://schemas.openxmlformats.org/markup-compatibility/2006">
              <mc:Choice xmlns:v="urn:schemas-microsoft-com:vml" Requires="v">
                <p:oleObj name="公式" r:id="rId4" imgW="4013200" imgH="228600" progId="Equation.3">
                  <p:embed/>
                </p:oleObj>
              </mc:Choice>
              <mc:Fallback>
                <p:oleObj name="公式" r:id="rId4" imgW="40132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563" y="4857750"/>
                        <a:ext cx="77549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3968B4-3EF2-8C80-5F67-6D0AA6DCC999}"/>
              </a:ext>
            </a:extLst>
          </p:cNvPr>
          <p:cNvSpPr>
            <a:spLocks noGrp="1"/>
          </p:cNvSpPr>
          <p:nvPr>
            <p:ph type="title"/>
          </p:nvPr>
        </p:nvSpPr>
        <p:spPr/>
        <p:txBody>
          <a:bodyPr/>
          <a:lstStyle/>
          <a:p>
            <a:pPr eaLnBrk="1" fontAlgn="auto" hangingPunct="1">
              <a:spcAft>
                <a:spcPts val="0"/>
              </a:spcAft>
              <a:defRPr/>
            </a:pPr>
            <a:r>
              <a:rPr lang="zh-CN" altLang="en-US" dirty="0"/>
              <a:t>对海明码进行偶校验</a:t>
            </a:r>
          </a:p>
        </p:txBody>
      </p:sp>
      <p:sp>
        <p:nvSpPr>
          <p:cNvPr id="204803" name="灯片编号占位符 3">
            <a:extLst>
              <a:ext uri="{FF2B5EF4-FFF2-40B4-BE49-F238E27FC236}">
                <a16:creationId xmlns:a16="http://schemas.microsoft.com/office/drawing/2014/main" id="{4F453AD5-48CA-7598-E482-C9494A6732A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4C5CFB-7D5F-4DE8-947A-BEB6FB8DC85E}" type="slidenum">
              <a:rPr lang="zh-CN" altLang="en-US">
                <a:solidFill>
                  <a:srgbClr val="FFFFFF"/>
                </a:solidFill>
                <a:latin typeface="Century Schoolbook" panose="02040604050505020304" pitchFamily="18" charset="0"/>
              </a:rPr>
              <a:pPr/>
              <a:t>129</a:t>
            </a:fld>
            <a:endParaRPr lang="zh-CN" altLang="en-US">
              <a:solidFill>
                <a:srgbClr val="FFFFFF"/>
              </a:solidFill>
              <a:latin typeface="Century Schoolbook" panose="02040604050505020304" pitchFamily="18" charset="0"/>
            </a:endParaRPr>
          </a:p>
        </p:txBody>
      </p:sp>
      <p:graphicFrame>
        <p:nvGraphicFramePr>
          <p:cNvPr id="204804" name="Object 3">
            <a:extLst>
              <a:ext uri="{FF2B5EF4-FFF2-40B4-BE49-F238E27FC236}">
                <a16:creationId xmlns:a16="http://schemas.microsoft.com/office/drawing/2014/main" id="{35EEB7C3-BC76-95F4-1B18-785C7EDB37EB}"/>
              </a:ext>
            </a:extLst>
          </p:cNvPr>
          <p:cNvGraphicFramePr>
            <a:graphicFrameLocks noGrp="1" noChangeAspect="1"/>
          </p:cNvGraphicFramePr>
          <p:nvPr>
            <p:ph sz="quarter" idx="1"/>
          </p:nvPr>
        </p:nvGraphicFramePr>
        <p:xfrm>
          <a:off x="714375" y="1928813"/>
          <a:ext cx="4429125" cy="1887537"/>
        </p:xfrm>
        <a:graphic>
          <a:graphicData uri="http://schemas.openxmlformats.org/presentationml/2006/ole">
            <mc:AlternateContent xmlns:mc="http://schemas.openxmlformats.org/markup-compatibility/2006">
              <mc:Choice xmlns:v="urn:schemas-microsoft-com:vml" Requires="v">
                <p:oleObj name="公式" r:id="rId2" imgW="2146300" imgH="914400" progId="Equation.3">
                  <p:embed/>
                </p:oleObj>
              </mc:Choice>
              <mc:Fallback>
                <p:oleObj name="公式" r:id="rId2" imgW="2146300" imgH="9144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928813"/>
                        <a:ext cx="4429125"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05" name="Object 4">
            <a:extLst>
              <a:ext uri="{FF2B5EF4-FFF2-40B4-BE49-F238E27FC236}">
                <a16:creationId xmlns:a16="http://schemas.microsoft.com/office/drawing/2014/main" id="{1FCC500C-E5A3-C933-8005-3819B00C13D1}"/>
              </a:ext>
            </a:extLst>
          </p:cNvPr>
          <p:cNvGraphicFramePr>
            <a:graphicFrameLocks noChangeAspect="1"/>
          </p:cNvGraphicFramePr>
          <p:nvPr/>
        </p:nvGraphicFramePr>
        <p:xfrm>
          <a:off x="277813" y="4286250"/>
          <a:ext cx="8343900" cy="428625"/>
        </p:xfrm>
        <a:graphic>
          <a:graphicData uri="http://schemas.openxmlformats.org/presentationml/2006/ole">
            <mc:AlternateContent xmlns:mc="http://schemas.openxmlformats.org/markup-compatibility/2006">
              <mc:Choice xmlns:v="urn:schemas-microsoft-com:vml" Requires="v">
                <p:oleObj name="公式" r:id="rId4" imgW="4318000" imgH="228600" progId="Equation.3">
                  <p:embed/>
                </p:oleObj>
              </mc:Choice>
              <mc:Fallback>
                <p:oleObj name="公式" r:id="rId4" imgW="43180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3" y="4286250"/>
                        <a:ext cx="83439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6690" name="Rectangle 2">
            <a:extLst>
              <a:ext uri="{FF2B5EF4-FFF2-40B4-BE49-F238E27FC236}">
                <a16:creationId xmlns:a16="http://schemas.microsoft.com/office/drawing/2014/main" id="{16A9FFA4-2B82-B93B-4B0D-BA2887A12339}"/>
              </a:ext>
            </a:extLst>
          </p:cNvPr>
          <p:cNvSpPr>
            <a:spLocks noGrp="1" noChangeArrowheads="1"/>
          </p:cNvSpPr>
          <p:nvPr>
            <p:ph type="title"/>
          </p:nvPr>
        </p:nvSpPr>
        <p:spPr/>
        <p:txBody>
          <a:bodyPr/>
          <a:lstStyle/>
          <a:p>
            <a:pPr eaLnBrk="1" hangingPunct="1">
              <a:defRPr/>
            </a:pPr>
            <a:r>
              <a:rPr lang="en-US" altLang="zh-CN" sz="3600"/>
              <a:t>BCD</a:t>
            </a:r>
            <a:r>
              <a:rPr lang="zh-CN" altLang="en-US" sz="3600"/>
              <a:t>码</a:t>
            </a:r>
            <a:r>
              <a:rPr lang="zh-CN" altLang="en-US"/>
              <a:t>加法运算的修正规则</a:t>
            </a:r>
          </a:p>
        </p:txBody>
      </p:sp>
      <p:sp>
        <p:nvSpPr>
          <p:cNvPr id="626691" name="Rectangle 3">
            <a:extLst>
              <a:ext uri="{FF2B5EF4-FFF2-40B4-BE49-F238E27FC236}">
                <a16:creationId xmlns:a16="http://schemas.microsoft.com/office/drawing/2014/main" id="{7BF4B4F6-4951-853C-CF3C-0B8A090E2AE3}"/>
              </a:ext>
            </a:extLst>
          </p:cNvPr>
          <p:cNvSpPr>
            <a:spLocks noGrp="1" noChangeArrowheads="1"/>
          </p:cNvSpPr>
          <p:nvPr>
            <p:ph type="body" idx="1"/>
          </p:nvPr>
        </p:nvSpPr>
        <p:spPr>
          <a:noFill/>
        </p:spPr>
        <p:txBody>
          <a:bodyPr/>
          <a:lstStyle/>
          <a:p>
            <a:pPr eaLnBrk="1" hangingPunct="1"/>
            <a:r>
              <a:rPr lang="zh-CN" altLang="en-US" sz="3600">
                <a:solidFill>
                  <a:schemeClr val="tx2"/>
                </a:solidFill>
              </a:rPr>
              <a:t>例</a:t>
            </a:r>
            <a:endParaRPr lang="en-US" altLang="zh-CN" sz="3600">
              <a:solidFill>
                <a:schemeClr val="tx2"/>
              </a:solidFill>
            </a:endParaRPr>
          </a:p>
          <a:p>
            <a:pPr eaLnBrk="1" hangingPunct="1"/>
            <a:r>
              <a:rPr lang="en-US" altLang="zh-CN" sz="3600">
                <a:solidFill>
                  <a:schemeClr val="tx2"/>
                </a:solidFill>
              </a:rPr>
              <a:t>①	1+8=9</a:t>
            </a:r>
          </a:p>
          <a:p>
            <a:pPr eaLnBrk="1" hangingPunct="1"/>
            <a:r>
              <a:rPr lang="en-US" altLang="zh-CN" sz="3600">
                <a:solidFill>
                  <a:schemeClr val="tx2"/>
                </a:solidFill>
              </a:rPr>
              <a:t>		0 0 0 1</a:t>
            </a:r>
          </a:p>
          <a:p>
            <a:pPr eaLnBrk="1" hangingPunct="1"/>
            <a:r>
              <a:rPr lang="en-US" altLang="zh-CN" sz="3600">
                <a:solidFill>
                  <a:schemeClr val="tx2"/>
                </a:solidFill>
              </a:rPr>
              <a:t>	    + 1 0 0 0</a:t>
            </a:r>
          </a:p>
          <a:p>
            <a:pPr eaLnBrk="1" hangingPunct="1"/>
            <a:r>
              <a:rPr lang="en-US" altLang="zh-CN" sz="3600">
                <a:solidFill>
                  <a:schemeClr val="tx2"/>
                </a:solidFill>
              </a:rPr>
              <a:t>		1 0 0 1</a:t>
            </a:r>
          </a:p>
          <a:p>
            <a:pPr eaLnBrk="1" hangingPunct="1"/>
            <a:r>
              <a:rPr lang="zh-CN" altLang="en-US" sz="3600">
                <a:solidFill>
                  <a:schemeClr val="tx2"/>
                </a:solidFill>
              </a:rPr>
              <a:t>不需要修正</a:t>
            </a:r>
            <a:endParaRPr lang="zh-CN" altLang="en-US">
              <a:solidFill>
                <a:schemeClr val="tx2"/>
              </a:solidFill>
            </a:endParaRPr>
          </a:p>
        </p:txBody>
      </p:sp>
      <p:sp>
        <p:nvSpPr>
          <p:cNvPr id="626692" name="Line 4">
            <a:extLst>
              <a:ext uri="{FF2B5EF4-FFF2-40B4-BE49-F238E27FC236}">
                <a16:creationId xmlns:a16="http://schemas.microsoft.com/office/drawing/2014/main" id="{331DBFB3-C59E-8B21-8EBC-5E4A9FE371D7}"/>
              </a:ext>
            </a:extLst>
          </p:cNvPr>
          <p:cNvSpPr>
            <a:spLocks noChangeShapeType="1"/>
          </p:cNvSpPr>
          <p:nvPr/>
        </p:nvSpPr>
        <p:spPr bwMode="auto">
          <a:xfrm>
            <a:off x="2413000" y="4868863"/>
            <a:ext cx="2087563" cy="0"/>
          </a:xfrm>
          <a:prstGeom prst="line">
            <a:avLst/>
          </a:prstGeom>
          <a:ln>
            <a:headEnd/>
            <a:tailEnd/>
          </a:ln>
        </p:spPr>
        <p:style>
          <a:lnRef idx="2">
            <a:schemeClr val="accent4"/>
          </a:lnRef>
          <a:fillRef idx="0">
            <a:schemeClr val="accent4"/>
          </a:fillRef>
          <a:effectRef idx="1">
            <a:schemeClr val="accent4"/>
          </a:effectRef>
          <a:fontRef idx="minor">
            <a:schemeClr val="tx1"/>
          </a:fontRef>
        </p:style>
        <p:txBody>
          <a:bodyPr/>
          <a:lstStyle/>
          <a:p>
            <a:pPr algn="ctr" eaLnBrk="1" hangingPunct="1">
              <a:defRPr/>
            </a:pPr>
            <a:endParaRPr lang="zh-CN" altLang="en-US" sz="2400" baseline="-25000">
              <a:solidFill>
                <a:srgbClr val="000000"/>
              </a:solidFill>
              <a:latin typeface="Times New Roman" pitchFamily="18" charset="0"/>
            </a:endParaRPr>
          </a:p>
        </p:txBody>
      </p:sp>
      <p:sp>
        <p:nvSpPr>
          <p:cNvPr id="58373" name="灯片编号占位符 6">
            <a:extLst>
              <a:ext uri="{FF2B5EF4-FFF2-40B4-BE49-F238E27FC236}">
                <a16:creationId xmlns:a16="http://schemas.microsoft.com/office/drawing/2014/main" id="{6E836F7D-39F9-B49D-2531-D6D4E34713D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spcBef>
                <a:spcPct val="0"/>
              </a:spcBef>
              <a:buClrTx/>
              <a:buSzTx/>
              <a:buFontTx/>
              <a:buNone/>
            </a:pPr>
            <a:r>
              <a:rPr lang="zh-CN" altLang="en-US" sz="1400" b="0">
                <a:solidFill>
                  <a:srgbClr val="FCF600"/>
                </a:solidFill>
                <a:ea typeface="楷体_GB2312" pitchFamily="49" charset="-122"/>
              </a:rPr>
              <a:t>计算机组成原理  </a:t>
            </a:r>
            <a:fld id="{B71E44B0-11AE-4E2A-90FF-F83A6AAAA7A0}" type="slidenum">
              <a:rPr lang="zh-CN" altLang="en-US" sz="1400" smtClean="0">
                <a:solidFill>
                  <a:srgbClr val="FCF600"/>
                </a:solidFill>
              </a:rPr>
              <a:pPr>
                <a:spcBef>
                  <a:spcPct val="0"/>
                </a:spcBef>
                <a:buClrTx/>
                <a:buSzTx/>
                <a:buFontTx/>
                <a:buNone/>
              </a:pPr>
              <a:t>13</a:t>
            </a:fld>
            <a:endParaRPr lang="en-US" altLang="zh-CN" sz="1400">
              <a:solidFill>
                <a:srgbClr val="FCF600"/>
              </a:solidFill>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26690"/>
                                        </p:tgtEl>
                                        <p:attrNameLst>
                                          <p:attrName>ppt_x</p:attrName>
                                          <p:attrName>ppt_y</p:attrName>
                                        </p:attrNameLst>
                                      </p:cBhvr>
                                    </p:animMotion>
                                    <p:animRot by="1500000">
                                      <p:cBhvr>
                                        <p:cTn id="7" dur="125" fill="hold">
                                          <p:stCondLst>
                                            <p:cond delay="0"/>
                                          </p:stCondLst>
                                        </p:cTn>
                                        <p:tgtEl>
                                          <p:spTgt spid="626690"/>
                                        </p:tgtEl>
                                        <p:attrNameLst>
                                          <p:attrName>r</p:attrName>
                                        </p:attrNameLst>
                                      </p:cBhvr>
                                    </p:animRot>
                                    <p:animRot by="-1500000">
                                      <p:cBhvr>
                                        <p:cTn id="8" dur="125" fill="hold">
                                          <p:stCondLst>
                                            <p:cond delay="125"/>
                                          </p:stCondLst>
                                        </p:cTn>
                                        <p:tgtEl>
                                          <p:spTgt spid="626690"/>
                                        </p:tgtEl>
                                        <p:attrNameLst>
                                          <p:attrName>r</p:attrName>
                                        </p:attrNameLst>
                                      </p:cBhvr>
                                    </p:animRot>
                                    <p:animRot by="-1500000">
                                      <p:cBhvr>
                                        <p:cTn id="9" dur="125" fill="hold">
                                          <p:stCondLst>
                                            <p:cond delay="250"/>
                                          </p:stCondLst>
                                        </p:cTn>
                                        <p:tgtEl>
                                          <p:spTgt spid="626690"/>
                                        </p:tgtEl>
                                        <p:attrNameLst>
                                          <p:attrName>r</p:attrName>
                                        </p:attrNameLst>
                                      </p:cBhvr>
                                    </p:animRot>
                                    <p:animRot by="1500000">
                                      <p:cBhvr>
                                        <p:cTn id="10" dur="125" fill="hold">
                                          <p:stCondLst>
                                            <p:cond delay="375"/>
                                          </p:stCondLst>
                                        </p:cTn>
                                        <p:tgtEl>
                                          <p:spTgt spid="626690"/>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24" presetClass="entr" presetSubtype="0" fill="hold" nodeType="clickEffect">
                                  <p:stCondLst>
                                    <p:cond delay="0"/>
                                  </p:stCondLst>
                                  <p:childTnLst>
                                    <p:set>
                                      <p:cBhvr>
                                        <p:cTn id="14" dur="1" fill="hold">
                                          <p:stCondLst>
                                            <p:cond delay="0"/>
                                          </p:stCondLst>
                                        </p:cTn>
                                        <p:tgtEl>
                                          <p:spTgt spid="626691">
                                            <p:txEl>
                                              <p:pRg st="0" end="0"/>
                                            </p:txEl>
                                          </p:spTgt>
                                        </p:tgtEl>
                                        <p:attrNameLst>
                                          <p:attrName>style.visibility</p:attrName>
                                        </p:attrNameLst>
                                      </p:cBhvr>
                                      <p:to>
                                        <p:strVal val="visible"/>
                                      </p:to>
                                    </p:set>
                                    <p:anim to="" calcmode="lin" valueType="num">
                                      <p:cBhvr>
                                        <p:cTn id="15" dur="1" fill="hold"/>
                                        <p:tgtEl>
                                          <p:spTgt spid="626691">
                                            <p:txEl>
                                              <p:pRg st="0" end="0"/>
                                            </p:txEl>
                                          </p:spTgt>
                                        </p:tgtEl>
                                        <p:attrNameLst>
                                          <p:attrName/>
                                        </p:attrNameLst>
                                      </p:cBhvr>
                                    </p:anim>
                                  </p:childTnLst>
                                  <p:subTnLst>
                                    <p:animClr clrSpc="rgb" dir="cw">
                                      <p:cBhvr override="childStyle">
                                        <p:cTn dur="1" fill="hold" display="0" masterRel="nextClick" afterEffect="1"/>
                                        <p:tgtEl>
                                          <p:spTgt spid="626691">
                                            <p:txEl>
                                              <p:pRg st="0" end="0"/>
                                            </p:txEl>
                                          </p:spTgt>
                                        </p:tgtEl>
                                        <p:attrNameLst>
                                          <p:attrName>ppt_c</p:attrName>
                                        </p:attrNameLst>
                                      </p:cBhvr>
                                      <p:to>
                                        <a:srgbClr val="FF9966"/>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4" presetClass="entr" presetSubtype="0" fill="hold" nodeType="clickEffect">
                                  <p:stCondLst>
                                    <p:cond delay="0"/>
                                  </p:stCondLst>
                                  <p:childTnLst>
                                    <p:set>
                                      <p:cBhvr>
                                        <p:cTn id="19" dur="1" fill="hold">
                                          <p:stCondLst>
                                            <p:cond delay="0"/>
                                          </p:stCondLst>
                                        </p:cTn>
                                        <p:tgtEl>
                                          <p:spTgt spid="626691">
                                            <p:txEl>
                                              <p:pRg st="1" end="1"/>
                                            </p:txEl>
                                          </p:spTgt>
                                        </p:tgtEl>
                                        <p:attrNameLst>
                                          <p:attrName>style.visibility</p:attrName>
                                        </p:attrNameLst>
                                      </p:cBhvr>
                                      <p:to>
                                        <p:strVal val="visible"/>
                                      </p:to>
                                    </p:set>
                                    <p:anim to="" calcmode="lin" valueType="num">
                                      <p:cBhvr>
                                        <p:cTn id="20" dur="1" fill="hold"/>
                                        <p:tgtEl>
                                          <p:spTgt spid="626691">
                                            <p:txEl>
                                              <p:pRg st="1" end="1"/>
                                            </p:txEl>
                                          </p:spTgt>
                                        </p:tgtEl>
                                        <p:attrNameLst>
                                          <p:attrName/>
                                        </p:attrNameLst>
                                      </p:cBhvr>
                                    </p:anim>
                                  </p:childTnLst>
                                  <p:subTnLst>
                                    <p:animClr clrSpc="rgb" dir="cw">
                                      <p:cBhvr override="childStyle">
                                        <p:cTn dur="1" fill="hold" display="0" masterRel="nextClick" afterEffect="1"/>
                                        <p:tgtEl>
                                          <p:spTgt spid="626691">
                                            <p:txEl>
                                              <p:pRg st="1" end="1"/>
                                            </p:txEl>
                                          </p:spTgt>
                                        </p:tgtEl>
                                        <p:attrNameLst>
                                          <p:attrName>ppt_c</p:attrName>
                                        </p:attrNameLst>
                                      </p:cBhvr>
                                      <p:to>
                                        <a:srgbClr val="FF9966"/>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4" presetClass="entr" presetSubtype="0" fill="hold" nodeType="clickEffect">
                                  <p:stCondLst>
                                    <p:cond delay="0"/>
                                  </p:stCondLst>
                                  <p:childTnLst>
                                    <p:set>
                                      <p:cBhvr>
                                        <p:cTn id="24" dur="1" fill="hold">
                                          <p:stCondLst>
                                            <p:cond delay="0"/>
                                          </p:stCondLst>
                                        </p:cTn>
                                        <p:tgtEl>
                                          <p:spTgt spid="626691">
                                            <p:txEl>
                                              <p:pRg st="2" end="2"/>
                                            </p:txEl>
                                          </p:spTgt>
                                        </p:tgtEl>
                                        <p:attrNameLst>
                                          <p:attrName>style.visibility</p:attrName>
                                        </p:attrNameLst>
                                      </p:cBhvr>
                                      <p:to>
                                        <p:strVal val="visible"/>
                                      </p:to>
                                    </p:set>
                                    <p:anim to="" calcmode="lin" valueType="num">
                                      <p:cBhvr>
                                        <p:cTn id="25" dur="1" fill="hold"/>
                                        <p:tgtEl>
                                          <p:spTgt spid="626691">
                                            <p:txEl>
                                              <p:pRg st="2" end="2"/>
                                            </p:txEl>
                                          </p:spTgt>
                                        </p:tgtEl>
                                        <p:attrNameLst>
                                          <p:attrName/>
                                        </p:attrNameLst>
                                      </p:cBhvr>
                                    </p:anim>
                                  </p:childTnLst>
                                  <p:subTnLst>
                                    <p:animClr clrSpc="rgb" dir="cw">
                                      <p:cBhvr override="childStyle">
                                        <p:cTn dur="1" fill="hold" display="0" masterRel="nextClick" afterEffect="1"/>
                                        <p:tgtEl>
                                          <p:spTgt spid="626691">
                                            <p:txEl>
                                              <p:pRg st="2" end="2"/>
                                            </p:txEl>
                                          </p:spTgt>
                                        </p:tgtEl>
                                        <p:attrNameLst>
                                          <p:attrName>ppt_c</p:attrName>
                                        </p:attrNameLst>
                                      </p:cBhvr>
                                      <p:to>
                                        <a:srgbClr val="FF9966"/>
                                      </p:to>
                                    </p:animClr>
                                  </p:subTnLst>
                                </p:cTn>
                              </p:par>
                            </p:childTnLst>
                          </p:cTn>
                        </p:par>
                      </p:childTnLst>
                    </p:cTn>
                  </p:par>
                  <p:par>
                    <p:cTn id="26" fill="hold" nodeType="clickPar">
                      <p:stCondLst>
                        <p:cond delay="indefinite"/>
                      </p:stCondLst>
                      <p:childTnLst>
                        <p:par>
                          <p:cTn id="27" fill="hold" nodeType="withGroup">
                            <p:stCondLst>
                              <p:cond delay="0"/>
                            </p:stCondLst>
                            <p:childTnLst>
                              <p:par>
                                <p:cTn id="28" presetID="24" presetClass="entr" presetSubtype="0" fill="hold" nodeType="clickEffect">
                                  <p:stCondLst>
                                    <p:cond delay="0"/>
                                  </p:stCondLst>
                                  <p:childTnLst>
                                    <p:set>
                                      <p:cBhvr>
                                        <p:cTn id="29" dur="1" fill="hold">
                                          <p:stCondLst>
                                            <p:cond delay="0"/>
                                          </p:stCondLst>
                                        </p:cTn>
                                        <p:tgtEl>
                                          <p:spTgt spid="626691">
                                            <p:txEl>
                                              <p:pRg st="3" end="3"/>
                                            </p:txEl>
                                          </p:spTgt>
                                        </p:tgtEl>
                                        <p:attrNameLst>
                                          <p:attrName>style.visibility</p:attrName>
                                        </p:attrNameLst>
                                      </p:cBhvr>
                                      <p:to>
                                        <p:strVal val="visible"/>
                                      </p:to>
                                    </p:set>
                                    <p:anim to="" calcmode="lin" valueType="num">
                                      <p:cBhvr>
                                        <p:cTn id="30" dur="1" fill="hold"/>
                                        <p:tgtEl>
                                          <p:spTgt spid="626691">
                                            <p:txEl>
                                              <p:pRg st="3" end="3"/>
                                            </p:txEl>
                                          </p:spTgt>
                                        </p:tgtEl>
                                        <p:attrNameLst>
                                          <p:attrName/>
                                        </p:attrNameLst>
                                      </p:cBhvr>
                                    </p:anim>
                                  </p:childTnLst>
                                  <p:subTnLst>
                                    <p:animClr clrSpc="rgb" dir="cw">
                                      <p:cBhvr override="childStyle">
                                        <p:cTn dur="1" fill="hold" display="0" masterRel="nextClick" afterEffect="1"/>
                                        <p:tgtEl>
                                          <p:spTgt spid="626691">
                                            <p:txEl>
                                              <p:pRg st="3" end="3"/>
                                            </p:txEl>
                                          </p:spTgt>
                                        </p:tgtEl>
                                        <p:attrNameLst>
                                          <p:attrName>ppt_c</p:attrName>
                                        </p:attrNameLst>
                                      </p:cBhvr>
                                      <p:to>
                                        <a:srgbClr val="FF9966"/>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24" presetClass="entr" presetSubtype="0" fill="hold" nodeType="clickEffect">
                                  <p:stCondLst>
                                    <p:cond delay="0"/>
                                  </p:stCondLst>
                                  <p:childTnLst>
                                    <p:set>
                                      <p:cBhvr>
                                        <p:cTn id="34" dur="1" fill="hold">
                                          <p:stCondLst>
                                            <p:cond delay="0"/>
                                          </p:stCondLst>
                                        </p:cTn>
                                        <p:tgtEl>
                                          <p:spTgt spid="626691">
                                            <p:txEl>
                                              <p:pRg st="4" end="4"/>
                                            </p:txEl>
                                          </p:spTgt>
                                        </p:tgtEl>
                                        <p:attrNameLst>
                                          <p:attrName>style.visibility</p:attrName>
                                        </p:attrNameLst>
                                      </p:cBhvr>
                                      <p:to>
                                        <p:strVal val="visible"/>
                                      </p:to>
                                    </p:set>
                                    <p:anim to="" calcmode="lin" valueType="num">
                                      <p:cBhvr>
                                        <p:cTn id="35" dur="1" fill="hold"/>
                                        <p:tgtEl>
                                          <p:spTgt spid="626691">
                                            <p:txEl>
                                              <p:pRg st="4" end="4"/>
                                            </p:txEl>
                                          </p:spTgt>
                                        </p:tgtEl>
                                        <p:attrNameLst>
                                          <p:attrName/>
                                        </p:attrNameLst>
                                      </p:cBhvr>
                                    </p:anim>
                                  </p:childTnLst>
                                  <p:subTnLst>
                                    <p:animClr clrSpc="rgb" dir="cw">
                                      <p:cBhvr override="childStyle">
                                        <p:cTn dur="1" fill="hold" display="0" masterRel="nextClick" afterEffect="1"/>
                                        <p:tgtEl>
                                          <p:spTgt spid="626691">
                                            <p:txEl>
                                              <p:pRg st="4" end="4"/>
                                            </p:txEl>
                                          </p:spTgt>
                                        </p:tgtEl>
                                        <p:attrNameLst>
                                          <p:attrName>ppt_c</p:attrName>
                                        </p:attrNameLst>
                                      </p:cBhvr>
                                      <p:to>
                                        <a:srgbClr val="FF9966"/>
                                      </p:to>
                                    </p:animClr>
                                  </p:subTnLst>
                                </p:cTn>
                              </p:par>
                            </p:childTnLst>
                          </p:cTn>
                        </p:par>
                      </p:childTnLst>
                    </p:cTn>
                  </p:par>
                  <p:par>
                    <p:cTn id="36" fill="hold" nodeType="clickPar">
                      <p:stCondLst>
                        <p:cond delay="indefinite"/>
                      </p:stCondLst>
                      <p:childTnLst>
                        <p:par>
                          <p:cTn id="37" fill="hold" nodeType="withGroup">
                            <p:stCondLst>
                              <p:cond delay="0"/>
                            </p:stCondLst>
                            <p:childTnLst>
                              <p:par>
                                <p:cTn id="38" presetID="24" presetClass="entr" presetSubtype="0" fill="hold" nodeType="clickEffect">
                                  <p:stCondLst>
                                    <p:cond delay="0"/>
                                  </p:stCondLst>
                                  <p:childTnLst>
                                    <p:set>
                                      <p:cBhvr>
                                        <p:cTn id="39" dur="1" fill="hold">
                                          <p:stCondLst>
                                            <p:cond delay="0"/>
                                          </p:stCondLst>
                                        </p:cTn>
                                        <p:tgtEl>
                                          <p:spTgt spid="626691">
                                            <p:txEl>
                                              <p:pRg st="5" end="5"/>
                                            </p:txEl>
                                          </p:spTgt>
                                        </p:tgtEl>
                                        <p:attrNameLst>
                                          <p:attrName>style.visibility</p:attrName>
                                        </p:attrNameLst>
                                      </p:cBhvr>
                                      <p:to>
                                        <p:strVal val="visible"/>
                                      </p:to>
                                    </p:set>
                                    <p:anim to="" calcmode="lin" valueType="num">
                                      <p:cBhvr>
                                        <p:cTn id="40" dur="1" fill="hold"/>
                                        <p:tgtEl>
                                          <p:spTgt spid="626691">
                                            <p:txEl>
                                              <p:pRg st="5" end="5"/>
                                            </p:txEl>
                                          </p:spTgt>
                                        </p:tgtEl>
                                        <p:attrNameLst>
                                          <p:attrName/>
                                        </p:attrNameLst>
                                      </p:cBhvr>
                                    </p:anim>
                                  </p:childTnLst>
                                  <p:subTnLst>
                                    <p:animClr clrSpc="rgb" dir="cw">
                                      <p:cBhvr override="childStyle">
                                        <p:cTn dur="1" fill="hold" display="0" masterRel="nextClick" afterEffect="1"/>
                                        <p:tgtEl>
                                          <p:spTgt spid="626691">
                                            <p:txEl>
                                              <p:pRg st="5" end="5"/>
                                            </p:txEl>
                                          </p:spTgt>
                                        </p:tgtEl>
                                        <p:attrNameLst>
                                          <p:attrName>ppt_c</p:attrName>
                                        </p:attrNameLst>
                                      </p:cBhvr>
                                      <p:to>
                                        <a:srgbClr val="FF996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0" grpId="0" animBg="1"/>
      <p:bldP spid="626691" grpId="0" build="p" bldLvl="2"/>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E9C9C-8763-894B-8B4E-29CC0E573A93}"/>
              </a:ext>
            </a:extLst>
          </p:cNvPr>
          <p:cNvSpPr>
            <a:spLocks noGrp="1"/>
          </p:cNvSpPr>
          <p:nvPr>
            <p:ph type="title"/>
          </p:nvPr>
        </p:nvSpPr>
        <p:spPr/>
        <p:txBody>
          <a:bodyPr/>
          <a:lstStyle/>
          <a:p>
            <a:pPr eaLnBrk="1" fontAlgn="auto" hangingPunct="1">
              <a:spcAft>
                <a:spcPts val="0"/>
              </a:spcAft>
              <a:defRPr/>
            </a:pPr>
            <a:r>
              <a:rPr lang="en-US" altLang="zh-CN" dirty="0"/>
              <a:t>(12</a:t>
            </a:r>
            <a:r>
              <a:rPr lang="zh-CN" altLang="en-US" dirty="0"/>
              <a:t>，</a:t>
            </a:r>
            <a:r>
              <a:rPr lang="en-US" altLang="zh-CN" dirty="0"/>
              <a:t>8)</a:t>
            </a:r>
            <a:r>
              <a:rPr lang="zh-CN" altLang="en-US" dirty="0"/>
              <a:t>分组码海明校验线路</a:t>
            </a:r>
            <a:r>
              <a:rPr lang="en-US" altLang="zh-CN" sz="2400" dirty="0"/>
              <a:t>(</a:t>
            </a:r>
            <a:r>
              <a:rPr lang="zh-CN" altLang="en-US" sz="2400" dirty="0"/>
              <a:t>只能判断一位错</a:t>
            </a:r>
            <a:r>
              <a:rPr lang="en-US" altLang="zh-CN" sz="2400" dirty="0"/>
              <a:t>)</a:t>
            </a:r>
            <a:endParaRPr lang="zh-CN" altLang="en-US" dirty="0"/>
          </a:p>
        </p:txBody>
      </p:sp>
      <p:sp>
        <p:nvSpPr>
          <p:cNvPr id="205827" name="灯片编号占位符 3">
            <a:extLst>
              <a:ext uri="{FF2B5EF4-FFF2-40B4-BE49-F238E27FC236}">
                <a16:creationId xmlns:a16="http://schemas.microsoft.com/office/drawing/2014/main" id="{87E163CB-F0B9-D808-C8B0-A1556A36C22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AAE3D8-8F20-4E8E-96B4-FE1C3CD113A4}" type="slidenum">
              <a:rPr lang="zh-CN" altLang="en-US">
                <a:solidFill>
                  <a:srgbClr val="FFFFFF"/>
                </a:solidFill>
                <a:latin typeface="Century Schoolbook" panose="02040604050505020304" pitchFamily="18" charset="0"/>
              </a:rPr>
              <a:pPr/>
              <a:t>130</a:t>
            </a:fld>
            <a:endParaRPr lang="zh-CN" altLang="en-US">
              <a:solidFill>
                <a:srgbClr val="FFFFFF"/>
              </a:solidFill>
              <a:latin typeface="Century Schoolbook" panose="02040604050505020304" pitchFamily="18" charset="0"/>
            </a:endParaRPr>
          </a:p>
        </p:txBody>
      </p:sp>
      <p:graphicFrame>
        <p:nvGraphicFramePr>
          <p:cNvPr id="205828" name="Object 2">
            <a:extLst>
              <a:ext uri="{FF2B5EF4-FFF2-40B4-BE49-F238E27FC236}">
                <a16:creationId xmlns:a16="http://schemas.microsoft.com/office/drawing/2014/main" id="{E18F786A-095D-C58F-9412-11183D5A9AEB}"/>
              </a:ext>
            </a:extLst>
          </p:cNvPr>
          <p:cNvGraphicFramePr>
            <a:graphicFrameLocks noGrp="1" noChangeAspect="1"/>
          </p:cNvGraphicFramePr>
          <p:nvPr>
            <p:ph sz="quarter" idx="1"/>
          </p:nvPr>
        </p:nvGraphicFramePr>
        <p:xfrm>
          <a:off x="390525" y="1643063"/>
          <a:ext cx="7967663" cy="4237037"/>
        </p:xfrm>
        <a:graphic>
          <a:graphicData uri="http://schemas.openxmlformats.org/presentationml/2006/ole">
            <mc:AlternateContent xmlns:mc="http://schemas.openxmlformats.org/markup-compatibility/2006">
              <mc:Choice xmlns:v="urn:schemas-microsoft-com:vml" Requires="v">
                <p:oleObj name="位图图像" r:id="rId2" imgW="10514286" imgH="5590476" progId="PBrush">
                  <p:embed/>
                </p:oleObj>
              </mc:Choice>
              <mc:Fallback>
                <p:oleObj name="位图图像" r:id="rId2" imgW="10514286" imgH="5590476"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 y="1643063"/>
                        <a:ext cx="7967663" cy="423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3EF9F-08C5-B0B2-B41D-A2D4BEEF7518}"/>
              </a:ext>
            </a:extLst>
          </p:cNvPr>
          <p:cNvSpPr>
            <a:spLocks noGrp="1"/>
          </p:cNvSpPr>
          <p:nvPr>
            <p:ph type="title"/>
          </p:nvPr>
        </p:nvSpPr>
        <p:spPr/>
        <p:txBody>
          <a:bodyPr/>
          <a:lstStyle/>
          <a:p>
            <a:pPr eaLnBrk="1" fontAlgn="auto" hangingPunct="1">
              <a:spcAft>
                <a:spcPts val="0"/>
              </a:spcAft>
              <a:defRPr/>
            </a:pPr>
            <a:r>
              <a:rPr lang="zh-CN" altLang="en-US" dirty="0"/>
              <a:t>判</a:t>
            </a:r>
            <a:r>
              <a:rPr lang="en-US" altLang="zh-CN" dirty="0"/>
              <a:t>1</a:t>
            </a:r>
            <a:r>
              <a:rPr lang="zh-CN" altLang="en-US" dirty="0"/>
              <a:t>位</a:t>
            </a:r>
            <a:r>
              <a:rPr lang="en-US" altLang="zh-CN" dirty="0"/>
              <a:t>/2</a:t>
            </a:r>
            <a:r>
              <a:rPr lang="zh-CN" altLang="en-US" dirty="0"/>
              <a:t>位错的附加线路</a:t>
            </a:r>
            <a:r>
              <a:rPr lang="zh-CN" altLang="en-US" sz="2400" dirty="0"/>
              <a:t>（代替上图虚线部分）</a:t>
            </a:r>
            <a:endParaRPr lang="zh-CN" altLang="en-US" dirty="0"/>
          </a:p>
        </p:txBody>
      </p:sp>
      <p:sp>
        <p:nvSpPr>
          <p:cNvPr id="206851" name="灯片编号占位符 3">
            <a:extLst>
              <a:ext uri="{FF2B5EF4-FFF2-40B4-BE49-F238E27FC236}">
                <a16:creationId xmlns:a16="http://schemas.microsoft.com/office/drawing/2014/main" id="{88204302-C5CE-3C10-31A1-F0B21862A670}"/>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C4FBDE5-DFE7-42E0-9B39-A150CDB3516B}" type="slidenum">
              <a:rPr lang="zh-CN" altLang="en-US">
                <a:solidFill>
                  <a:srgbClr val="FFFFFF"/>
                </a:solidFill>
                <a:latin typeface="Century Schoolbook" panose="02040604050505020304" pitchFamily="18" charset="0"/>
              </a:rPr>
              <a:pPr/>
              <a:t>131</a:t>
            </a:fld>
            <a:endParaRPr lang="zh-CN" altLang="en-US">
              <a:solidFill>
                <a:srgbClr val="FFFFFF"/>
              </a:solidFill>
              <a:latin typeface="Century Schoolbook" panose="02040604050505020304" pitchFamily="18" charset="0"/>
            </a:endParaRPr>
          </a:p>
        </p:txBody>
      </p:sp>
      <p:graphicFrame>
        <p:nvGraphicFramePr>
          <p:cNvPr id="206852" name="Object 2">
            <a:extLst>
              <a:ext uri="{FF2B5EF4-FFF2-40B4-BE49-F238E27FC236}">
                <a16:creationId xmlns:a16="http://schemas.microsoft.com/office/drawing/2014/main" id="{451ACA11-6567-4851-31BF-1CBB26617053}"/>
              </a:ext>
            </a:extLst>
          </p:cNvPr>
          <p:cNvGraphicFramePr>
            <a:graphicFrameLocks noGrp="1" noChangeAspect="1"/>
          </p:cNvGraphicFramePr>
          <p:nvPr>
            <p:ph sz="quarter" idx="1"/>
          </p:nvPr>
        </p:nvGraphicFramePr>
        <p:xfrm>
          <a:off x="2000250" y="1920875"/>
          <a:ext cx="4500563" cy="4122738"/>
        </p:xfrm>
        <a:graphic>
          <a:graphicData uri="http://schemas.openxmlformats.org/presentationml/2006/ole">
            <mc:AlternateContent xmlns:mc="http://schemas.openxmlformats.org/markup-compatibility/2006">
              <mc:Choice xmlns:v="urn:schemas-microsoft-com:vml" Requires="v">
                <p:oleObj name="位图图像" r:id="rId2" imgW="4076190" imgH="3734321" progId="PBrush">
                  <p:embed/>
                </p:oleObj>
              </mc:Choice>
              <mc:Fallback>
                <p:oleObj name="位图图像" r:id="rId2" imgW="4076190" imgH="3734321"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920875"/>
                        <a:ext cx="4500563" cy="412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AutoShape 10">
            <a:extLst>
              <a:ext uri="{FF2B5EF4-FFF2-40B4-BE49-F238E27FC236}">
                <a16:creationId xmlns:a16="http://schemas.microsoft.com/office/drawing/2014/main" id="{F589C16C-AC12-A16F-EB95-6EC660E7D0AF}"/>
              </a:ext>
            </a:extLst>
          </p:cNvPr>
          <p:cNvSpPr>
            <a:spLocks noChangeAspect="1" noChangeArrowheads="1" noTextEdit="1"/>
          </p:cNvSpPr>
          <p:nvPr/>
        </p:nvSpPr>
        <p:spPr bwMode="auto">
          <a:xfrm>
            <a:off x="5364163" y="1844675"/>
            <a:ext cx="352583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2525" name="Rectangle 29">
            <a:extLst>
              <a:ext uri="{FF2B5EF4-FFF2-40B4-BE49-F238E27FC236}">
                <a16:creationId xmlns:a16="http://schemas.microsoft.com/office/drawing/2014/main" id="{1E3245C8-2F85-7649-8A44-0E08E2DE43BF}"/>
              </a:ext>
            </a:extLst>
          </p:cNvPr>
          <p:cNvSpPr>
            <a:spLocks noGrp="1" noChangeArrowheads="1"/>
          </p:cNvSpPr>
          <p:nvPr>
            <p:ph type="title"/>
          </p:nvPr>
        </p:nvSpPr>
        <p:spPr/>
        <p:txBody>
          <a:bodyPr/>
          <a:lstStyle/>
          <a:p>
            <a:pPr eaLnBrk="1" hangingPunct="1">
              <a:defRPr/>
            </a:pPr>
            <a:r>
              <a:rPr lang="en-US" altLang="zh-CN" sz="3600"/>
              <a:t>BCD</a:t>
            </a:r>
            <a:r>
              <a:rPr lang="zh-CN" altLang="en-US" sz="3600"/>
              <a:t>码</a:t>
            </a:r>
            <a:r>
              <a:rPr lang="zh-CN" altLang="en-US"/>
              <a:t>加法运算的修正规则</a:t>
            </a:r>
          </a:p>
        </p:txBody>
      </p:sp>
      <p:sp>
        <p:nvSpPr>
          <p:cNvPr id="362526" name="Rectangle 30">
            <a:extLst>
              <a:ext uri="{FF2B5EF4-FFF2-40B4-BE49-F238E27FC236}">
                <a16:creationId xmlns:a16="http://schemas.microsoft.com/office/drawing/2014/main" id="{D30AC8AE-5DFA-56CE-DD17-A0438816B871}"/>
              </a:ext>
            </a:extLst>
          </p:cNvPr>
          <p:cNvSpPr>
            <a:spLocks noGrp="1" noChangeArrowheads="1"/>
          </p:cNvSpPr>
          <p:nvPr>
            <p:ph type="body" idx="1"/>
          </p:nvPr>
        </p:nvSpPr>
        <p:spPr>
          <a:noFill/>
        </p:spPr>
        <p:txBody>
          <a:bodyPr/>
          <a:lstStyle/>
          <a:p>
            <a:pPr eaLnBrk="1" hangingPunct="1">
              <a:lnSpc>
                <a:spcPct val="90000"/>
              </a:lnSpc>
            </a:pPr>
            <a:r>
              <a:rPr lang="en-US" altLang="zh-CN" dirty="0">
                <a:solidFill>
                  <a:schemeClr val="tx2"/>
                </a:solidFill>
              </a:rPr>
              <a:t>②	4+9=13</a:t>
            </a:r>
          </a:p>
          <a:p>
            <a:pPr eaLnBrk="1" hangingPunct="1">
              <a:lnSpc>
                <a:spcPct val="90000"/>
              </a:lnSpc>
            </a:pPr>
            <a:r>
              <a:rPr lang="en-US" altLang="zh-CN" dirty="0">
                <a:solidFill>
                  <a:schemeClr val="tx2"/>
                </a:solidFill>
              </a:rPr>
              <a:t>		0 1 0 0</a:t>
            </a:r>
          </a:p>
          <a:p>
            <a:pPr eaLnBrk="1" hangingPunct="1">
              <a:lnSpc>
                <a:spcPct val="90000"/>
              </a:lnSpc>
            </a:pPr>
            <a:r>
              <a:rPr lang="en-US" altLang="zh-CN" dirty="0">
                <a:solidFill>
                  <a:schemeClr val="tx2"/>
                </a:solidFill>
              </a:rPr>
              <a:t>	    +  1 0 0 1</a:t>
            </a:r>
          </a:p>
          <a:p>
            <a:pPr eaLnBrk="1" hangingPunct="1">
              <a:lnSpc>
                <a:spcPct val="90000"/>
              </a:lnSpc>
            </a:pPr>
            <a:r>
              <a:rPr lang="en-US" altLang="zh-CN" dirty="0">
                <a:solidFill>
                  <a:schemeClr val="tx2"/>
                </a:solidFill>
              </a:rPr>
              <a:t>		1 1 0 1</a:t>
            </a:r>
          </a:p>
          <a:p>
            <a:pPr eaLnBrk="1" hangingPunct="1">
              <a:lnSpc>
                <a:spcPct val="90000"/>
              </a:lnSpc>
            </a:pPr>
            <a:r>
              <a:rPr lang="en-US" altLang="zh-CN" dirty="0">
                <a:solidFill>
                  <a:schemeClr val="tx2"/>
                </a:solidFill>
              </a:rPr>
              <a:t>	    +  0 1 1 0   </a:t>
            </a:r>
            <a:r>
              <a:rPr lang="zh-CN" altLang="en-US" dirty="0">
                <a:solidFill>
                  <a:schemeClr val="tx2"/>
                </a:solidFill>
              </a:rPr>
              <a:t>修正</a:t>
            </a:r>
            <a:endParaRPr lang="en-US" altLang="zh-CN" dirty="0">
              <a:solidFill>
                <a:schemeClr val="tx2"/>
              </a:solidFill>
            </a:endParaRPr>
          </a:p>
          <a:p>
            <a:pPr eaLnBrk="1" hangingPunct="1">
              <a:lnSpc>
                <a:spcPct val="90000"/>
              </a:lnSpc>
            </a:pPr>
            <a:r>
              <a:rPr lang="en-US" altLang="zh-CN" dirty="0">
                <a:solidFill>
                  <a:schemeClr val="tx2"/>
                </a:solidFill>
              </a:rPr>
              <a:t>	     </a:t>
            </a:r>
            <a:r>
              <a:rPr lang="en-US" altLang="zh-CN" u="sng" dirty="0">
                <a:solidFill>
                  <a:schemeClr val="tx2"/>
                </a:solidFill>
              </a:rPr>
              <a:t>1</a:t>
            </a:r>
            <a:r>
              <a:rPr lang="en-US" altLang="zh-CN" dirty="0">
                <a:solidFill>
                  <a:schemeClr val="tx2"/>
                </a:solidFill>
              </a:rPr>
              <a:t> 0 0 1 1</a:t>
            </a:r>
            <a:endParaRPr lang="zh-CN" altLang="en-US" dirty="0">
              <a:solidFill>
                <a:schemeClr val="tx2"/>
              </a:solidFill>
            </a:endParaRPr>
          </a:p>
          <a:p>
            <a:pPr eaLnBrk="1" hangingPunct="1">
              <a:lnSpc>
                <a:spcPct val="90000"/>
              </a:lnSpc>
            </a:pPr>
            <a:r>
              <a:rPr lang="zh-CN" altLang="en-US" dirty="0">
                <a:solidFill>
                  <a:schemeClr val="tx2"/>
                </a:solidFill>
              </a:rPr>
              <a:t>	   进位</a:t>
            </a:r>
          </a:p>
        </p:txBody>
      </p:sp>
      <p:sp>
        <p:nvSpPr>
          <p:cNvPr id="362499" name="Line 3">
            <a:extLst>
              <a:ext uri="{FF2B5EF4-FFF2-40B4-BE49-F238E27FC236}">
                <a16:creationId xmlns:a16="http://schemas.microsoft.com/office/drawing/2014/main" id="{449DF683-1901-28A8-B927-0A19171DADFD}"/>
              </a:ext>
            </a:extLst>
          </p:cNvPr>
          <p:cNvSpPr>
            <a:spLocks noChangeShapeType="1"/>
          </p:cNvSpPr>
          <p:nvPr/>
        </p:nvSpPr>
        <p:spPr bwMode="auto">
          <a:xfrm>
            <a:off x="2268538" y="4941888"/>
            <a:ext cx="2016125" cy="0"/>
          </a:xfrm>
          <a:prstGeom prst="line">
            <a:avLst/>
          </a:prstGeom>
          <a:ln>
            <a:headEnd/>
            <a:tailEnd/>
          </a:ln>
        </p:spPr>
        <p:style>
          <a:lnRef idx="2">
            <a:schemeClr val="accent4"/>
          </a:lnRef>
          <a:fillRef idx="0">
            <a:schemeClr val="accent4"/>
          </a:fillRef>
          <a:effectRef idx="1">
            <a:schemeClr val="accent4"/>
          </a:effectRef>
          <a:fontRef idx="minor">
            <a:schemeClr val="tx1"/>
          </a:fontRef>
        </p:style>
        <p:txBody>
          <a:bodyPr/>
          <a:lstStyle/>
          <a:p>
            <a:pPr algn="ctr" eaLnBrk="1" hangingPunct="1">
              <a:defRPr/>
            </a:pPr>
            <a:endParaRPr lang="zh-CN" altLang="en-US" sz="2400" baseline="-25000">
              <a:solidFill>
                <a:schemeClr val="tx2"/>
              </a:solidFill>
              <a:latin typeface="Times New Roman" pitchFamily="18" charset="0"/>
            </a:endParaRPr>
          </a:p>
        </p:txBody>
      </p:sp>
      <p:sp>
        <p:nvSpPr>
          <p:cNvPr id="362500" name="Line 4">
            <a:extLst>
              <a:ext uri="{FF2B5EF4-FFF2-40B4-BE49-F238E27FC236}">
                <a16:creationId xmlns:a16="http://schemas.microsoft.com/office/drawing/2014/main" id="{D1F3D24A-D0DC-1F89-828C-B729662C297D}"/>
              </a:ext>
            </a:extLst>
          </p:cNvPr>
          <p:cNvSpPr>
            <a:spLocks noChangeShapeType="1"/>
          </p:cNvSpPr>
          <p:nvPr/>
        </p:nvSpPr>
        <p:spPr bwMode="auto">
          <a:xfrm>
            <a:off x="2197100" y="3573463"/>
            <a:ext cx="2087563" cy="0"/>
          </a:xfrm>
          <a:prstGeom prst="line">
            <a:avLst/>
          </a:prstGeom>
          <a:ln>
            <a:headEnd/>
            <a:tailEnd/>
          </a:ln>
        </p:spPr>
        <p:style>
          <a:lnRef idx="2">
            <a:schemeClr val="accent4"/>
          </a:lnRef>
          <a:fillRef idx="0">
            <a:schemeClr val="accent4"/>
          </a:fillRef>
          <a:effectRef idx="1">
            <a:schemeClr val="accent4"/>
          </a:effectRef>
          <a:fontRef idx="minor">
            <a:schemeClr val="tx1"/>
          </a:fontRef>
        </p:style>
        <p:txBody>
          <a:bodyPr/>
          <a:lstStyle/>
          <a:p>
            <a:pPr algn="ctr" eaLnBrk="1" hangingPunct="1">
              <a:defRPr/>
            </a:pPr>
            <a:endParaRPr lang="zh-CN" altLang="en-US" sz="2400" baseline="-25000">
              <a:solidFill>
                <a:schemeClr val="tx2"/>
              </a:solidFill>
              <a:latin typeface="Times New Roman" pitchFamily="18" charset="0"/>
            </a:endParaRPr>
          </a:p>
        </p:txBody>
      </p:sp>
      <p:sp>
        <p:nvSpPr>
          <p:cNvPr id="362502" name="Line 6">
            <a:extLst>
              <a:ext uri="{FF2B5EF4-FFF2-40B4-BE49-F238E27FC236}">
                <a16:creationId xmlns:a16="http://schemas.microsoft.com/office/drawing/2014/main" id="{F7A5F711-DA54-EAE9-B8F7-B65BFBF24D3D}"/>
              </a:ext>
            </a:extLst>
          </p:cNvPr>
          <p:cNvSpPr>
            <a:spLocks noChangeShapeType="1"/>
          </p:cNvSpPr>
          <p:nvPr/>
        </p:nvSpPr>
        <p:spPr bwMode="auto">
          <a:xfrm>
            <a:off x="6083300" y="3573463"/>
            <a:ext cx="2089150" cy="0"/>
          </a:xfrm>
          <a:prstGeom prst="line">
            <a:avLst/>
          </a:prstGeom>
          <a:ln>
            <a:headEnd/>
            <a:tailEnd/>
          </a:ln>
        </p:spPr>
        <p:style>
          <a:lnRef idx="2">
            <a:schemeClr val="accent4"/>
          </a:lnRef>
          <a:fillRef idx="0">
            <a:schemeClr val="accent4"/>
          </a:fillRef>
          <a:effectRef idx="1">
            <a:schemeClr val="accent4"/>
          </a:effectRef>
          <a:fontRef idx="minor">
            <a:schemeClr val="tx1"/>
          </a:fontRef>
        </p:style>
        <p:txBody>
          <a:bodyPr/>
          <a:lstStyle/>
          <a:p>
            <a:pPr algn="ctr" eaLnBrk="1" hangingPunct="1">
              <a:defRPr/>
            </a:pPr>
            <a:endParaRPr lang="zh-CN" altLang="en-US" sz="2400" baseline="-25000">
              <a:solidFill>
                <a:schemeClr val="tx2"/>
              </a:solidFill>
              <a:latin typeface="Times New Roman" pitchFamily="18" charset="0"/>
            </a:endParaRPr>
          </a:p>
        </p:txBody>
      </p:sp>
      <p:sp>
        <p:nvSpPr>
          <p:cNvPr id="362503" name="Line 7">
            <a:extLst>
              <a:ext uri="{FF2B5EF4-FFF2-40B4-BE49-F238E27FC236}">
                <a16:creationId xmlns:a16="http://schemas.microsoft.com/office/drawing/2014/main" id="{D5E6F377-BCC8-9B9D-E979-565DD858E31F}"/>
              </a:ext>
            </a:extLst>
          </p:cNvPr>
          <p:cNvSpPr>
            <a:spLocks noChangeShapeType="1"/>
          </p:cNvSpPr>
          <p:nvPr/>
        </p:nvSpPr>
        <p:spPr bwMode="auto">
          <a:xfrm>
            <a:off x="6083300" y="4797425"/>
            <a:ext cx="2160588" cy="0"/>
          </a:xfrm>
          <a:prstGeom prst="line">
            <a:avLst/>
          </a:prstGeom>
          <a:ln>
            <a:headEnd/>
            <a:tailEnd/>
          </a:ln>
        </p:spPr>
        <p:style>
          <a:lnRef idx="2">
            <a:schemeClr val="accent4"/>
          </a:lnRef>
          <a:fillRef idx="0">
            <a:schemeClr val="accent4"/>
          </a:fillRef>
          <a:effectRef idx="1">
            <a:schemeClr val="accent4"/>
          </a:effectRef>
          <a:fontRef idx="minor">
            <a:schemeClr val="tx1"/>
          </a:fontRef>
        </p:style>
        <p:txBody>
          <a:bodyPr/>
          <a:lstStyle/>
          <a:p>
            <a:pPr algn="ctr" eaLnBrk="1" hangingPunct="1">
              <a:defRPr/>
            </a:pPr>
            <a:endParaRPr lang="zh-CN" altLang="en-US" sz="2400" baseline="-25000">
              <a:solidFill>
                <a:schemeClr val="tx2"/>
              </a:solidFill>
              <a:latin typeface="Times New Roman" pitchFamily="18" charset="0"/>
            </a:endParaRPr>
          </a:p>
        </p:txBody>
      </p:sp>
      <p:sp>
        <p:nvSpPr>
          <p:cNvPr id="59401" name="Rectangle 12">
            <a:extLst>
              <a:ext uri="{FF2B5EF4-FFF2-40B4-BE49-F238E27FC236}">
                <a16:creationId xmlns:a16="http://schemas.microsoft.com/office/drawing/2014/main" id="{512CB620-047E-C6CE-0942-AE0E78177A32}"/>
              </a:ext>
            </a:extLst>
          </p:cNvPr>
          <p:cNvSpPr>
            <a:spLocks noChangeArrowheads="1"/>
          </p:cNvSpPr>
          <p:nvPr/>
        </p:nvSpPr>
        <p:spPr bwMode="auto">
          <a:xfrm>
            <a:off x="5573713" y="1931988"/>
            <a:ext cx="1238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800" b="0">
                <a:solidFill>
                  <a:schemeClr val="tx2"/>
                </a:solidFill>
              </a:rPr>
              <a:t>•</a:t>
            </a:r>
            <a:endParaRPr lang="en-US" altLang="zh-CN" sz="2400" b="0" baseline="-25000">
              <a:solidFill>
                <a:schemeClr val="tx2"/>
              </a:solidFill>
              <a:latin typeface="Times New Roman" panose="02020603050405020304" pitchFamily="18" charset="0"/>
            </a:endParaRPr>
          </a:p>
        </p:txBody>
      </p:sp>
      <p:sp>
        <p:nvSpPr>
          <p:cNvPr id="59402" name="Rectangle 13">
            <a:extLst>
              <a:ext uri="{FF2B5EF4-FFF2-40B4-BE49-F238E27FC236}">
                <a16:creationId xmlns:a16="http://schemas.microsoft.com/office/drawing/2014/main" id="{5E6B577A-742E-568B-01D4-9633F0A606C0}"/>
              </a:ext>
            </a:extLst>
          </p:cNvPr>
          <p:cNvSpPr>
            <a:spLocks noChangeArrowheads="1"/>
          </p:cNvSpPr>
          <p:nvPr/>
        </p:nvSpPr>
        <p:spPr bwMode="auto">
          <a:xfrm>
            <a:off x="5838825" y="1943100"/>
            <a:ext cx="3603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800">
                <a:solidFill>
                  <a:schemeClr val="tx2"/>
                </a:solidFill>
                <a:latin typeface="宋体" panose="02010600030101010101" pitchFamily="2" charset="-122"/>
              </a:rPr>
              <a:t>③</a:t>
            </a:r>
            <a:endParaRPr lang="zh-CN" altLang="en-US" sz="2400" b="0" baseline="-25000">
              <a:solidFill>
                <a:schemeClr val="tx2"/>
              </a:solidFill>
              <a:latin typeface="Times New Roman" panose="02020603050405020304" pitchFamily="18" charset="0"/>
            </a:endParaRPr>
          </a:p>
        </p:txBody>
      </p:sp>
      <p:sp>
        <p:nvSpPr>
          <p:cNvPr id="59403" name="Rectangle 14">
            <a:extLst>
              <a:ext uri="{FF2B5EF4-FFF2-40B4-BE49-F238E27FC236}">
                <a16:creationId xmlns:a16="http://schemas.microsoft.com/office/drawing/2014/main" id="{666EB97B-05ED-6ED9-CC5C-B3EEB0955ACA}"/>
              </a:ext>
            </a:extLst>
          </p:cNvPr>
          <p:cNvSpPr>
            <a:spLocks noChangeArrowheads="1"/>
          </p:cNvSpPr>
          <p:nvPr/>
        </p:nvSpPr>
        <p:spPr bwMode="auto">
          <a:xfrm>
            <a:off x="6710363" y="1920875"/>
            <a:ext cx="11287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rPr>
              <a:t>9+7=16</a:t>
            </a:r>
            <a:endParaRPr lang="en-US" altLang="zh-CN" sz="2400" b="0" baseline="-25000">
              <a:solidFill>
                <a:schemeClr val="tx2"/>
              </a:solidFill>
              <a:latin typeface="Times New Roman" panose="02020603050405020304" pitchFamily="18" charset="0"/>
            </a:endParaRPr>
          </a:p>
        </p:txBody>
      </p:sp>
      <p:sp>
        <p:nvSpPr>
          <p:cNvPr id="59404" name="Rectangle 15">
            <a:extLst>
              <a:ext uri="{FF2B5EF4-FFF2-40B4-BE49-F238E27FC236}">
                <a16:creationId xmlns:a16="http://schemas.microsoft.com/office/drawing/2014/main" id="{A6204C7F-6FA7-5618-9BB3-45D05699AB63}"/>
              </a:ext>
            </a:extLst>
          </p:cNvPr>
          <p:cNvSpPr>
            <a:spLocks noChangeArrowheads="1"/>
          </p:cNvSpPr>
          <p:nvPr/>
        </p:nvSpPr>
        <p:spPr bwMode="auto">
          <a:xfrm>
            <a:off x="6710363" y="2506663"/>
            <a:ext cx="977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rPr>
              <a:t>1 0 0 1</a:t>
            </a:r>
            <a:endParaRPr lang="en-US" altLang="zh-CN" sz="2400" b="0" baseline="-25000">
              <a:solidFill>
                <a:schemeClr val="tx2"/>
              </a:solidFill>
              <a:latin typeface="Times New Roman" panose="02020603050405020304" pitchFamily="18" charset="0"/>
            </a:endParaRPr>
          </a:p>
        </p:txBody>
      </p:sp>
      <p:sp>
        <p:nvSpPr>
          <p:cNvPr id="59405" name="Rectangle 16">
            <a:extLst>
              <a:ext uri="{FF2B5EF4-FFF2-40B4-BE49-F238E27FC236}">
                <a16:creationId xmlns:a16="http://schemas.microsoft.com/office/drawing/2014/main" id="{D7BDC695-05C3-BBBB-31C5-FD681AAFBF99}"/>
              </a:ext>
            </a:extLst>
          </p:cNvPr>
          <p:cNvSpPr>
            <a:spLocks noChangeArrowheads="1"/>
          </p:cNvSpPr>
          <p:nvPr/>
        </p:nvSpPr>
        <p:spPr bwMode="auto">
          <a:xfrm>
            <a:off x="6402388" y="3082925"/>
            <a:ext cx="12811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rPr>
              <a:t>+ 0 1 1 1</a:t>
            </a:r>
            <a:endParaRPr lang="en-US" altLang="zh-CN" sz="2400" b="0" baseline="-25000">
              <a:solidFill>
                <a:schemeClr val="tx2"/>
              </a:solidFill>
              <a:latin typeface="Times New Roman" panose="02020603050405020304" pitchFamily="18" charset="0"/>
            </a:endParaRPr>
          </a:p>
        </p:txBody>
      </p:sp>
      <p:sp>
        <p:nvSpPr>
          <p:cNvPr id="59406" name="Rectangle 17">
            <a:extLst>
              <a:ext uri="{FF2B5EF4-FFF2-40B4-BE49-F238E27FC236}">
                <a16:creationId xmlns:a16="http://schemas.microsoft.com/office/drawing/2014/main" id="{BBB66F8A-6BCE-12B7-E550-0C8AEF34408A}"/>
              </a:ext>
            </a:extLst>
          </p:cNvPr>
          <p:cNvSpPr>
            <a:spLocks noChangeArrowheads="1"/>
          </p:cNvSpPr>
          <p:nvPr/>
        </p:nvSpPr>
        <p:spPr bwMode="auto">
          <a:xfrm>
            <a:off x="6215063" y="3668713"/>
            <a:ext cx="177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rPr>
              <a:t>1</a:t>
            </a:r>
            <a:endParaRPr lang="en-US" altLang="zh-CN" sz="2400" b="0" baseline="-25000">
              <a:solidFill>
                <a:schemeClr val="tx2"/>
              </a:solidFill>
              <a:latin typeface="Times New Roman" panose="02020603050405020304" pitchFamily="18" charset="0"/>
            </a:endParaRPr>
          </a:p>
        </p:txBody>
      </p:sp>
      <p:sp>
        <p:nvSpPr>
          <p:cNvPr id="362514" name="Line 18">
            <a:extLst>
              <a:ext uri="{FF2B5EF4-FFF2-40B4-BE49-F238E27FC236}">
                <a16:creationId xmlns:a16="http://schemas.microsoft.com/office/drawing/2014/main" id="{8A52CAFC-1F5B-C792-C26F-A1170EF1AA87}"/>
              </a:ext>
            </a:extLst>
          </p:cNvPr>
          <p:cNvSpPr>
            <a:spLocks noChangeShapeType="1"/>
          </p:cNvSpPr>
          <p:nvPr/>
        </p:nvSpPr>
        <p:spPr bwMode="auto">
          <a:xfrm>
            <a:off x="6230938" y="4081463"/>
            <a:ext cx="212725" cy="1587"/>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chemeClr val="tx2"/>
              </a:solidFill>
              <a:latin typeface="Times New Roman" pitchFamily="18" charset="0"/>
            </a:endParaRPr>
          </a:p>
        </p:txBody>
      </p:sp>
      <p:sp>
        <p:nvSpPr>
          <p:cNvPr id="59408" name="Rectangle 19">
            <a:extLst>
              <a:ext uri="{FF2B5EF4-FFF2-40B4-BE49-F238E27FC236}">
                <a16:creationId xmlns:a16="http://schemas.microsoft.com/office/drawing/2014/main" id="{8A6E586F-CB08-9BBF-D4DA-C04BCCE6C121}"/>
              </a:ext>
            </a:extLst>
          </p:cNvPr>
          <p:cNvSpPr>
            <a:spLocks noChangeArrowheads="1"/>
          </p:cNvSpPr>
          <p:nvPr/>
        </p:nvSpPr>
        <p:spPr bwMode="auto">
          <a:xfrm>
            <a:off x="6688138" y="3668713"/>
            <a:ext cx="977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rPr>
              <a:t>0 0 0 0</a:t>
            </a:r>
            <a:endParaRPr lang="en-US" altLang="zh-CN" sz="2400" b="0" baseline="-25000">
              <a:solidFill>
                <a:schemeClr val="tx2"/>
              </a:solidFill>
              <a:latin typeface="Times New Roman" panose="02020603050405020304" pitchFamily="18" charset="0"/>
            </a:endParaRPr>
          </a:p>
        </p:txBody>
      </p:sp>
      <p:sp>
        <p:nvSpPr>
          <p:cNvPr id="59409" name="Rectangle 20">
            <a:extLst>
              <a:ext uri="{FF2B5EF4-FFF2-40B4-BE49-F238E27FC236}">
                <a16:creationId xmlns:a16="http://schemas.microsoft.com/office/drawing/2014/main" id="{0E3E3DD0-34C9-3D95-0CDC-7777CFCEB1D7}"/>
              </a:ext>
            </a:extLst>
          </p:cNvPr>
          <p:cNvSpPr>
            <a:spLocks noChangeArrowheads="1"/>
          </p:cNvSpPr>
          <p:nvPr/>
        </p:nvSpPr>
        <p:spPr bwMode="auto">
          <a:xfrm>
            <a:off x="6423025" y="4254500"/>
            <a:ext cx="144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rPr>
              <a:t>+ 0 1 1 0  </a:t>
            </a:r>
            <a:endParaRPr lang="en-US" altLang="zh-CN" sz="2400" b="0" baseline="-25000">
              <a:solidFill>
                <a:schemeClr val="tx2"/>
              </a:solidFill>
              <a:latin typeface="Times New Roman" panose="02020603050405020304" pitchFamily="18" charset="0"/>
            </a:endParaRPr>
          </a:p>
        </p:txBody>
      </p:sp>
      <p:sp>
        <p:nvSpPr>
          <p:cNvPr id="59410" name="Rectangle 21">
            <a:extLst>
              <a:ext uri="{FF2B5EF4-FFF2-40B4-BE49-F238E27FC236}">
                <a16:creationId xmlns:a16="http://schemas.microsoft.com/office/drawing/2014/main" id="{49B70921-34B7-74D0-37C4-C275FB78387A}"/>
              </a:ext>
            </a:extLst>
          </p:cNvPr>
          <p:cNvSpPr>
            <a:spLocks noChangeArrowheads="1"/>
          </p:cNvSpPr>
          <p:nvPr/>
        </p:nvSpPr>
        <p:spPr bwMode="auto">
          <a:xfrm>
            <a:off x="7854950" y="4276725"/>
            <a:ext cx="7143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800">
                <a:solidFill>
                  <a:schemeClr val="tx2"/>
                </a:solidFill>
                <a:latin typeface="宋体" panose="02010600030101010101" pitchFamily="2" charset="-122"/>
              </a:rPr>
              <a:t>修正</a:t>
            </a:r>
            <a:endParaRPr lang="zh-CN" altLang="en-US" sz="2400" b="0" baseline="-25000">
              <a:solidFill>
                <a:schemeClr val="tx2"/>
              </a:solidFill>
              <a:latin typeface="Times New Roman" panose="02020603050405020304" pitchFamily="18" charset="0"/>
            </a:endParaRPr>
          </a:p>
        </p:txBody>
      </p:sp>
      <p:sp>
        <p:nvSpPr>
          <p:cNvPr id="59411" name="Rectangle 22">
            <a:extLst>
              <a:ext uri="{FF2B5EF4-FFF2-40B4-BE49-F238E27FC236}">
                <a16:creationId xmlns:a16="http://schemas.microsoft.com/office/drawing/2014/main" id="{DD901BD7-9729-6FB8-1C9C-6388F8C140EE}"/>
              </a:ext>
            </a:extLst>
          </p:cNvPr>
          <p:cNvSpPr>
            <a:spLocks noChangeArrowheads="1"/>
          </p:cNvSpPr>
          <p:nvPr/>
        </p:nvSpPr>
        <p:spPr bwMode="auto">
          <a:xfrm>
            <a:off x="6215063" y="4840288"/>
            <a:ext cx="177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rPr>
              <a:t>1</a:t>
            </a:r>
            <a:endParaRPr lang="en-US" altLang="zh-CN" sz="2400" b="0" baseline="-25000">
              <a:solidFill>
                <a:schemeClr val="tx2"/>
              </a:solidFill>
              <a:latin typeface="Times New Roman" panose="02020603050405020304" pitchFamily="18" charset="0"/>
            </a:endParaRPr>
          </a:p>
        </p:txBody>
      </p:sp>
      <p:sp>
        <p:nvSpPr>
          <p:cNvPr id="362519" name="Line 23">
            <a:extLst>
              <a:ext uri="{FF2B5EF4-FFF2-40B4-BE49-F238E27FC236}">
                <a16:creationId xmlns:a16="http://schemas.microsoft.com/office/drawing/2014/main" id="{1DAD2040-5883-489F-5A91-1F69024539A5}"/>
              </a:ext>
            </a:extLst>
          </p:cNvPr>
          <p:cNvSpPr>
            <a:spLocks noChangeShapeType="1"/>
          </p:cNvSpPr>
          <p:nvPr/>
        </p:nvSpPr>
        <p:spPr bwMode="auto">
          <a:xfrm>
            <a:off x="6230938" y="5253038"/>
            <a:ext cx="212725" cy="1587"/>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chemeClr val="tx2"/>
              </a:solidFill>
              <a:latin typeface="Times New Roman" pitchFamily="18" charset="0"/>
            </a:endParaRPr>
          </a:p>
        </p:txBody>
      </p:sp>
      <p:sp>
        <p:nvSpPr>
          <p:cNvPr id="59413" name="Rectangle 24">
            <a:extLst>
              <a:ext uri="{FF2B5EF4-FFF2-40B4-BE49-F238E27FC236}">
                <a16:creationId xmlns:a16="http://schemas.microsoft.com/office/drawing/2014/main" id="{86C41CEC-E6D3-C6C8-9C94-3AAC9BE75D60}"/>
              </a:ext>
            </a:extLst>
          </p:cNvPr>
          <p:cNvSpPr>
            <a:spLocks noChangeArrowheads="1"/>
          </p:cNvSpPr>
          <p:nvPr/>
        </p:nvSpPr>
        <p:spPr bwMode="auto">
          <a:xfrm>
            <a:off x="6688138" y="4840288"/>
            <a:ext cx="977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800">
                <a:solidFill>
                  <a:schemeClr val="tx2"/>
                </a:solidFill>
                <a:latin typeface="Times New Roman" panose="02020603050405020304" pitchFamily="18" charset="0"/>
              </a:rPr>
              <a:t>0 1 1 0</a:t>
            </a:r>
            <a:endParaRPr lang="en-US" altLang="zh-CN" sz="2400" b="0" baseline="-25000">
              <a:solidFill>
                <a:schemeClr val="tx2"/>
              </a:solidFill>
              <a:latin typeface="Times New Roman" panose="02020603050405020304" pitchFamily="18" charset="0"/>
            </a:endParaRPr>
          </a:p>
        </p:txBody>
      </p:sp>
      <p:sp>
        <p:nvSpPr>
          <p:cNvPr id="59414" name="Rectangle 25">
            <a:extLst>
              <a:ext uri="{FF2B5EF4-FFF2-40B4-BE49-F238E27FC236}">
                <a16:creationId xmlns:a16="http://schemas.microsoft.com/office/drawing/2014/main" id="{81C76E94-33D7-4764-F3F8-3A4C28CC9E16}"/>
              </a:ext>
            </a:extLst>
          </p:cNvPr>
          <p:cNvSpPr>
            <a:spLocks noChangeArrowheads="1"/>
          </p:cNvSpPr>
          <p:nvPr/>
        </p:nvSpPr>
        <p:spPr bwMode="auto">
          <a:xfrm>
            <a:off x="5730875" y="5448300"/>
            <a:ext cx="7143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50000"/>
              </a:spcBef>
              <a:buClr>
                <a:srgbClr val="FE2040"/>
              </a:buClr>
              <a:buSzPct val="90000"/>
              <a:buFont typeface="Arial" panose="020B0604020202020204" pitchFamily="34" charset="0"/>
              <a:buChar char="☺"/>
              <a:defRPr sz="3200" b="1">
                <a:solidFill>
                  <a:schemeClr val="bg1"/>
                </a:solidFill>
                <a:latin typeface="Arial" panose="020B0604020202020204" pitchFamily="34" charset="0"/>
                <a:ea typeface="宋体" panose="02010600030101010101" pitchFamily="2" charset="-122"/>
              </a:defRPr>
            </a:lvl1pPr>
            <a:lvl2pPr marL="742950" indent="-285750">
              <a:spcBef>
                <a:spcPct val="20000"/>
              </a:spcBef>
              <a:buClr>
                <a:srgbClr val="FE2040"/>
              </a:buClr>
              <a:buSzPct val="80000"/>
              <a:buFont typeface="Arial" panose="020B0604020202020204" pitchFamily="34" charset="0"/>
              <a:buChar char="☻"/>
              <a:defRPr sz="2800">
                <a:solidFill>
                  <a:schemeClr val="bg1"/>
                </a:solidFill>
                <a:latin typeface="Arial" panose="020B0604020202020204" pitchFamily="34" charset="0"/>
                <a:ea typeface="楷体_GB2312" pitchFamily="49" charset="-122"/>
              </a:defRPr>
            </a:lvl2pPr>
            <a:lvl3pPr marL="1143000" indent="-228600">
              <a:spcBef>
                <a:spcPct val="20000"/>
              </a:spcBef>
              <a:buClr>
                <a:srgbClr val="FE2040"/>
              </a:buClr>
              <a:buSzPct val="70000"/>
              <a:buFont typeface="Arial" panose="020B0604020202020204" pitchFamily="34" charset="0"/>
              <a:buChar char="●"/>
              <a:defRPr sz="2400">
                <a:solidFill>
                  <a:schemeClr val="bg1"/>
                </a:solidFill>
                <a:latin typeface="Arial" panose="020B0604020202020204" pitchFamily="34" charset="0"/>
                <a:ea typeface="仿宋_GB2312" pitchFamily="49" charset="-122"/>
              </a:defRPr>
            </a:lvl3pPr>
            <a:lvl4pPr marL="1600200" indent="-228600">
              <a:spcBef>
                <a:spcPct val="20000"/>
              </a:spcBef>
              <a:buClr>
                <a:srgbClr val="FE2040"/>
              </a:buClr>
              <a:buFont typeface="Arial" panose="020B0604020202020204" pitchFamily="34" charset="0"/>
              <a:buChar char="◦"/>
              <a:defRPr sz="2000">
                <a:solidFill>
                  <a:schemeClr val="bg1"/>
                </a:solidFill>
                <a:latin typeface="Arial" panose="020B0604020202020204" pitchFamily="34" charset="0"/>
                <a:ea typeface="楷体_GB2312" pitchFamily="49" charset="-122"/>
              </a:defRPr>
            </a:lvl4pPr>
            <a:lvl5pPr marL="2057400" indent="-228600">
              <a:spcBef>
                <a:spcPct val="20000"/>
              </a:spcBef>
              <a:buChar char="»"/>
              <a:defRPr sz="2000">
                <a:solidFill>
                  <a:schemeClr val="bg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800">
                <a:solidFill>
                  <a:schemeClr val="tx2"/>
                </a:solidFill>
                <a:latin typeface="宋体" panose="02010600030101010101" pitchFamily="2" charset="-122"/>
              </a:rPr>
              <a:t>进位</a:t>
            </a:r>
            <a:endParaRPr lang="zh-CN" altLang="en-US" sz="2400" b="0" baseline="-25000">
              <a:solidFill>
                <a:schemeClr val="tx2"/>
              </a:solidFill>
              <a:latin typeface="Times New Roman" panose="02020603050405020304" pitchFamily="18" charset="0"/>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62525"/>
                                        </p:tgtEl>
                                        <p:attrNameLst>
                                          <p:attrName>ppt_x</p:attrName>
                                          <p:attrName>ppt_y</p:attrName>
                                        </p:attrNameLst>
                                      </p:cBhvr>
                                    </p:animMotion>
                                    <p:animRot by="1500000">
                                      <p:cBhvr>
                                        <p:cTn id="7" dur="125" fill="hold">
                                          <p:stCondLst>
                                            <p:cond delay="0"/>
                                          </p:stCondLst>
                                        </p:cTn>
                                        <p:tgtEl>
                                          <p:spTgt spid="362525"/>
                                        </p:tgtEl>
                                        <p:attrNameLst>
                                          <p:attrName>r</p:attrName>
                                        </p:attrNameLst>
                                      </p:cBhvr>
                                    </p:animRot>
                                    <p:animRot by="-1500000">
                                      <p:cBhvr>
                                        <p:cTn id="8" dur="125" fill="hold">
                                          <p:stCondLst>
                                            <p:cond delay="125"/>
                                          </p:stCondLst>
                                        </p:cTn>
                                        <p:tgtEl>
                                          <p:spTgt spid="362525"/>
                                        </p:tgtEl>
                                        <p:attrNameLst>
                                          <p:attrName>r</p:attrName>
                                        </p:attrNameLst>
                                      </p:cBhvr>
                                    </p:animRot>
                                    <p:animRot by="-1500000">
                                      <p:cBhvr>
                                        <p:cTn id="9" dur="125" fill="hold">
                                          <p:stCondLst>
                                            <p:cond delay="250"/>
                                          </p:stCondLst>
                                        </p:cTn>
                                        <p:tgtEl>
                                          <p:spTgt spid="362525"/>
                                        </p:tgtEl>
                                        <p:attrNameLst>
                                          <p:attrName>r</p:attrName>
                                        </p:attrNameLst>
                                      </p:cBhvr>
                                    </p:animRot>
                                    <p:animRot by="1500000">
                                      <p:cBhvr>
                                        <p:cTn id="10" dur="125" fill="hold">
                                          <p:stCondLst>
                                            <p:cond delay="375"/>
                                          </p:stCondLst>
                                        </p:cTn>
                                        <p:tgtEl>
                                          <p:spTgt spid="362525"/>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24" presetClass="entr" presetSubtype="0" fill="hold" nodeType="clickEffect">
                                  <p:stCondLst>
                                    <p:cond delay="0"/>
                                  </p:stCondLst>
                                  <p:childTnLst>
                                    <p:set>
                                      <p:cBhvr>
                                        <p:cTn id="14" dur="1" fill="hold">
                                          <p:stCondLst>
                                            <p:cond delay="0"/>
                                          </p:stCondLst>
                                        </p:cTn>
                                        <p:tgtEl>
                                          <p:spTgt spid="362526">
                                            <p:txEl>
                                              <p:pRg st="0" end="0"/>
                                            </p:txEl>
                                          </p:spTgt>
                                        </p:tgtEl>
                                        <p:attrNameLst>
                                          <p:attrName>style.visibility</p:attrName>
                                        </p:attrNameLst>
                                      </p:cBhvr>
                                      <p:to>
                                        <p:strVal val="visible"/>
                                      </p:to>
                                    </p:set>
                                    <p:anim to="" calcmode="lin" valueType="num">
                                      <p:cBhvr>
                                        <p:cTn id="15" dur="1" fill="hold"/>
                                        <p:tgtEl>
                                          <p:spTgt spid="362526">
                                            <p:txEl>
                                              <p:pRg st="0" end="0"/>
                                            </p:txEl>
                                          </p:spTgt>
                                        </p:tgtEl>
                                        <p:attrNameLst>
                                          <p:attrName/>
                                        </p:attrNameLst>
                                      </p:cBhvr>
                                    </p:anim>
                                  </p:childTnLst>
                                  <p:subTnLst>
                                    <p:animClr clrSpc="rgb" dir="cw">
                                      <p:cBhvr override="childStyle">
                                        <p:cTn dur="1" fill="hold" display="0" masterRel="nextClick" afterEffect="1"/>
                                        <p:tgtEl>
                                          <p:spTgt spid="362526">
                                            <p:txEl>
                                              <p:pRg st="0" end="0"/>
                                            </p:txEl>
                                          </p:spTgt>
                                        </p:tgtEl>
                                        <p:attrNameLst>
                                          <p:attrName>ppt_c</p:attrName>
                                        </p:attrNameLst>
                                      </p:cBhvr>
                                      <p:to>
                                        <a:srgbClr val="FF9966"/>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4" presetClass="entr" presetSubtype="0" fill="hold" nodeType="clickEffect">
                                  <p:stCondLst>
                                    <p:cond delay="0"/>
                                  </p:stCondLst>
                                  <p:childTnLst>
                                    <p:set>
                                      <p:cBhvr>
                                        <p:cTn id="19" dur="1" fill="hold">
                                          <p:stCondLst>
                                            <p:cond delay="0"/>
                                          </p:stCondLst>
                                        </p:cTn>
                                        <p:tgtEl>
                                          <p:spTgt spid="362526">
                                            <p:txEl>
                                              <p:pRg st="1" end="1"/>
                                            </p:txEl>
                                          </p:spTgt>
                                        </p:tgtEl>
                                        <p:attrNameLst>
                                          <p:attrName>style.visibility</p:attrName>
                                        </p:attrNameLst>
                                      </p:cBhvr>
                                      <p:to>
                                        <p:strVal val="visible"/>
                                      </p:to>
                                    </p:set>
                                    <p:anim to="" calcmode="lin" valueType="num">
                                      <p:cBhvr>
                                        <p:cTn id="20" dur="1" fill="hold"/>
                                        <p:tgtEl>
                                          <p:spTgt spid="362526">
                                            <p:txEl>
                                              <p:pRg st="1" end="1"/>
                                            </p:txEl>
                                          </p:spTgt>
                                        </p:tgtEl>
                                        <p:attrNameLst>
                                          <p:attrName/>
                                        </p:attrNameLst>
                                      </p:cBhvr>
                                    </p:anim>
                                  </p:childTnLst>
                                  <p:subTnLst>
                                    <p:animClr clrSpc="rgb" dir="cw">
                                      <p:cBhvr override="childStyle">
                                        <p:cTn dur="1" fill="hold" display="0" masterRel="nextClick" afterEffect="1"/>
                                        <p:tgtEl>
                                          <p:spTgt spid="362526">
                                            <p:txEl>
                                              <p:pRg st="1" end="1"/>
                                            </p:txEl>
                                          </p:spTgt>
                                        </p:tgtEl>
                                        <p:attrNameLst>
                                          <p:attrName>ppt_c</p:attrName>
                                        </p:attrNameLst>
                                      </p:cBhvr>
                                      <p:to>
                                        <a:srgbClr val="FF9966"/>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4" presetClass="entr" presetSubtype="0" fill="hold" nodeType="clickEffect">
                                  <p:stCondLst>
                                    <p:cond delay="0"/>
                                  </p:stCondLst>
                                  <p:childTnLst>
                                    <p:set>
                                      <p:cBhvr>
                                        <p:cTn id="24" dur="1" fill="hold">
                                          <p:stCondLst>
                                            <p:cond delay="0"/>
                                          </p:stCondLst>
                                        </p:cTn>
                                        <p:tgtEl>
                                          <p:spTgt spid="362526">
                                            <p:txEl>
                                              <p:pRg st="2" end="2"/>
                                            </p:txEl>
                                          </p:spTgt>
                                        </p:tgtEl>
                                        <p:attrNameLst>
                                          <p:attrName>style.visibility</p:attrName>
                                        </p:attrNameLst>
                                      </p:cBhvr>
                                      <p:to>
                                        <p:strVal val="visible"/>
                                      </p:to>
                                    </p:set>
                                    <p:anim to="" calcmode="lin" valueType="num">
                                      <p:cBhvr>
                                        <p:cTn id="25" dur="1" fill="hold"/>
                                        <p:tgtEl>
                                          <p:spTgt spid="362526">
                                            <p:txEl>
                                              <p:pRg st="2" end="2"/>
                                            </p:txEl>
                                          </p:spTgt>
                                        </p:tgtEl>
                                        <p:attrNameLst>
                                          <p:attrName/>
                                        </p:attrNameLst>
                                      </p:cBhvr>
                                    </p:anim>
                                  </p:childTnLst>
                                  <p:subTnLst>
                                    <p:animClr clrSpc="rgb" dir="cw">
                                      <p:cBhvr override="childStyle">
                                        <p:cTn dur="1" fill="hold" display="0" masterRel="nextClick" afterEffect="1"/>
                                        <p:tgtEl>
                                          <p:spTgt spid="362526">
                                            <p:txEl>
                                              <p:pRg st="2" end="2"/>
                                            </p:txEl>
                                          </p:spTgt>
                                        </p:tgtEl>
                                        <p:attrNameLst>
                                          <p:attrName>ppt_c</p:attrName>
                                        </p:attrNameLst>
                                      </p:cBhvr>
                                      <p:to>
                                        <a:srgbClr val="FF9966"/>
                                      </p:to>
                                    </p:animClr>
                                  </p:subTnLst>
                                </p:cTn>
                              </p:par>
                            </p:childTnLst>
                          </p:cTn>
                        </p:par>
                      </p:childTnLst>
                    </p:cTn>
                  </p:par>
                  <p:par>
                    <p:cTn id="26" fill="hold" nodeType="clickPar">
                      <p:stCondLst>
                        <p:cond delay="indefinite"/>
                      </p:stCondLst>
                      <p:childTnLst>
                        <p:par>
                          <p:cTn id="27" fill="hold" nodeType="withGroup">
                            <p:stCondLst>
                              <p:cond delay="0"/>
                            </p:stCondLst>
                            <p:childTnLst>
                              <p:par>
                                <p:cTn id="28" presetID="24" presetClass="entr" presetSubtype="0" fill="hold" nodeType="clickEffect">
                                  <p:stCondLst>
                                    <p:cond delay="0"/>
                                  </p:stCondLst>
                                  <p:childTnLst>
                                    <p:set>
                                      <p:cBhvr>
                                        <p:cTn id="29" dur="1" fill="hold">
                                          <p:stCondLst>
                                            <p:cond delay="0"/>
                                          </p:stCondLst>
                                        </p:cTn>
                                        <p:tgtEl>
                                          <p:spTgt spid="362526">
                                            <p:txEl>
                                              <p:pRg st="3" end="3"/>
                                            </p:txEl>
                                          </p:spTgt>
                                        </p:tgtEl>
                                        <p:attrNameLst>
                                          <p:attrName>style.visibility</p:attrName>
                                        </p:attrNameLst>
                                      </p:cBhvr>
                                      <p:to>
                                        <p:strVal val="visible"/>
                                      </p:to>
                                    </p:set>
                                    <p:anim to="" calcmode="lin" valueType="num">
                                      <p:cBhvr>
                                        <p:cTn id="30" dur="1" fill="hold"/>
                                        <p:tgtEl>
                                          <p:spTgt spid="362526">
                                            <p:txEl>
                                              <p:pRg st="3" end="3"/>
                                            </p:txEl>
                                          </p:spTgt>
                                        </p:tgtEl>
                                        <p:attrNameLst>
                                          <p:attrName/>
                                        </p:attrNameLst>
                                      </p:cBhvr>
                                    </p:anim>
                                  </p:childTnLst>
                                  <p:subTnLst>
                                    <p:animClr clrSpc="rgb" dir="cw">
                                      <p:cBhvr override="childStyle">
                                        <p:cTn dur="1" fill="hold" display="0" masterRel="nextClick" afterEffect="1"/>
                                        <p:tgtEl>
                                          <p:spTgt spid="362526">
                                            <p:txEl>
                                              <p:pRg st="3" end="3"/>
                                            </p:txEl>
                                          </p:spTgt>
                                        </p:tgtEl>
                                        <p:attrNameLst>
                                          <p:attrName>ppt_c</p:attrName>
                                        </p:attrNameLst>
                                      </p:cBhvr>
                                      <p:to>
                                        <a:srgbClr val="FF9966"/>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24" presetClass="entr" presetSubtype="0" fill="hold" nodeType="clickEffect">
                                  <p:stCondLst>
                                    <p:cond delay="0"/>
                                  </p:stCondLst>
                                  <p:childTnLst>
                                    <p:set>
                                      <p:cBhvr>
                                        <p:cTn id="34" dur="1" fill="hold">
                                          <p:stCondLst>
                                            <p:cond delay="0"/>
                                          </p:stCondLst>
                                        </p:cTn>
                                        <p:tgtEl>
                                          <p:spTgt spid="362526">
                                            <p:txEl>
                                              <p:pRg st="4" end="4"/>
                                            </p:txEl>
                                          </p:spTgt>
                                        </p:tgtEl>
                                        <p:attrNameLst>
                                          <p:attrName>style.visibility</p:attrName>
                                        </p:attrNameLst>
                                      </p:cBhvr>
                                      <p:to>
                                        <p:strVal val="visible"/>
                                      </p:to>
                                    </p:set>
                                    <p:anim to="" calcmode="lin" valueType="num">
                                      <p:cBhvr>
                                        <p:cTn id="35" dur="1" fill="hold"/>
                                        <p:tgtEl>
                                          <p:spTgt spid="362526">
                                            <p:txEl>
                                              <p:pRg st="4" end="4"/>
                                            </p:txEl>
                                          </p:spTgt>
                                        </p:tgtEl>
                                        <p:attrNameLst>
                                          <p:attrName/>
                                        </p:attrNameLst>
                                      </p:cBhvr>
                                    </p:anim>
                                  </p:childTnLst>
                                  <p:subTnLst>
                                    <p:animClr clrSpc="rgb" dir="cw">
                                      <p:cBhvr override="childStyle">
                                        <p:cTn dur="1" fill="hold" display="0" masterRel="nextClick" afterEffect="1"/>
                                        <p:tgtEl>
                                          <p:spTgt spid="362526">
                                            <p:txEl>
                                              <p:pRg st="4" end="4"/>
                                            </p:txEl>
                                          </p:spTgt>
                                        </p:tgtEl>
                                        <p:attrNameLst>
                                          <p:attrName>ppt_c</p:attrName>
                                        </p:attrNameLst>
                                      </p:cBhvr>
                                      <p:to>
                                        <a:srgbClr val="FF9966"/>
                                      </p:to>
                                    </p:animClr>
                                  </p:subTnLst>
                                </p:cTn>
                              </p:par>
                            </p:childTnLst>
                          </p:cTn>
                        </p:par>
                      </p:childTnLst>
                    </p:cTn>
                  </p:par>
                  <p:par>
                    <p:cTn id="36" fill="hold" nodeType="clickPar">
                      <p:stCondLst>
                        <p:cond delay="indefinite"/>
                      </p:stCondLst>
                      <p:childTnLst>
                        <p:par>
                          <p:cTn id="37" fill="hold" nodeType="withGroup">
                            <p:stCondLst>
                              <p:cond delay="0"/>
                            </p:stCondLst>
                            <p:childTnLst>
                              <p:par>
                                <p:cTn id="38" presetID="24" presetClass="entr" presetSubtype="0" fill="hold" nodeType="clickEffect">
                                  <p:stCondLst>
                                    <p:cond delay="0"/>
                                  </p:stCondLst>
                                  <p:childTnLst>
                                    <p:set>
                                      <p:cBhvr>
                                        <p:cTn id="39" dur="1" fill="hold">
                                          <p:stCondLst>
                                            <p:cond delay="0"/>
                                          </p:stCondLst>
                                        </p:cTn>
                                        <p:tgtEl>
                                          <p:spTgt spid="362526">
                                            <p:txEl>
                                              <p:pRg st="5" end="5"/>
                                            </p:txEl>
                                          </p:spTgt>
                                        </p:tgtEl>
                                        <p:attrNameLst>
                                          <p:attrName>style.visibility</p:attrName>
                                        </p:attrNameLst>
                                      </p:cBhvr>
                                      <p:to>
                                        <p:strVal val="visible"/>
                                      </p:to>
                                    </p:set>
                                    <p:anim to="" calcmode="lin" valueType="num">
                                      <p:cBhvr>
                                        <p:cTn id="40" dur="1" fill="hold"/>
                                        <p:tgtEl>
                                          <p:spTgt spid="362526">
                                            <p:txEl>
                                              <p:pRg st="5" end="5"/>
                                            </p:txEl>
                                          </p:spTgt>
                                        </p:tgtEl>
                                        <p:attrNameLst>
                                          <p:attrName/>
                                        </p:attrNameLst>
                                      </p:cBhvr>
                                    </p:anim>
                                  </p:childTnLst>
                                  <p:subTnLst>
                                    <p:animClr clrSpc="rgb" dir="cw">
                                      <p:cBhvr override="childStyle">
                                        <p:cTn dur="1" fill="hold" display="0" masterRel="nextClick" afterEffect="1"/>
                                        <p:tgtEl>
                                          <p:spTgt spid="362526">
                                            <p:txEl>
                                              <p:pRg st="5" end="5"/>
                                            </p:txEl>
                                          </p:spTgt>
                                        </p:tgtEl>
                                        <p:attrNameLst>
                                          <p:attrName>ppt_c</p:attrName>
                                        </p:attrNameLst>
                                      </p:cBhvr>
                                      <p:to>
                                        <a:srgbClr val="FF9966"/>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24" presetClass="entr" presetSubtype="0" fill="hold" nodeType="clickEffect">
                                  <p:stCondLst>
                                    <p:cond delay="0"/>
                                  </p:stCondLst>
                                  <p:childTnLst>
                                    <p:set>
                                      <p:cBhvr>
                                        <p:cTn id="44" dur="1" fill="hold">
                                          <p:stCondLst>
                                            <p:cond delay="0"/>
                                          </p:stCondLst>
                                        </p:cTn>
                                        <p:tgtEl>
                                          <p:spTgt spid="362526">
                                            <p:txEl>
                                              <p:pRg st="6" end="6"/>
                                            </p:txEl>
                                          </p:spTgt>
                                        </p:tgtEl>
                                        <p:attrNameLst>
                                          <p:attrName>style.visibility</p:attrName>
                                        </p:attrNameLst>
                                      </p:cBhvr>
                                      <p:to>
                                        <p:strVal val="visible"/>
                                      </p:to>
                                    </p:set>
                                    <p:anim to="" calcmode="lin" valueType="num">
                                      <p:cBhvr>
                                        <p:cTn id="45" dur="1" fill="hold"/>
                                        <p:tgtEl>
                                          <p:spTgt spid="362526">
                                            <p:txEl>
                                              <p:pRg st="6" end="6"/>
                                            </p:txEl>
                                          </p:spTgt>
                                        </p:tgtEl>
                                        <p:attrNameLst>
                                          <p:attrName/>
                                        </p:attrNameLst>
                                      </p:cBhvr>
                                    </p:anim>
                                  </p:childTnLst>
                                  <p:subTnLst>
                                    <p:animClr clrSpc="rgb" dir="cw">
                                      <p:cBhvr override="childStyle">
                                        <p:cTn dur="1" fill="hold" display="0" masterRel="nextClick" afterEffect="1"/>
                                        <p:tgtEl>
                                          <p:spTgt spid="362526">
                                            <p:txEl>
                                              <p:pRg st="6" end="6"/>
                                            </p:txEl>
                                          </p:spTgt>
                                        </p:tgtEl>
                                        <p:attrNameLst>
                                          <p:attrName>ppt_c</p:attrName>
                                        </p:attrNameLst>
                                      </p:cBhvr>
                                      <p:to>
                                        <a:srgbClr val="FF996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25" grpId="0" animBg="1"/>
      <p:bldP spid="362526"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A176FB-52D6-583E-AD3B-C9DDB398FB27}"/>
              </a:ext>
            </a:extLst>
          </p:cNvPr>
          <p:cNvSpPr>
            <a:spLocks noGrp="1"/>
          </p:cNvSpPr>
          <p:nvPr>
            <p:ph type="title"/>
          </p:nvPr>
        </p:nvSpPr>
        <p:spPr/>
        <p:txBody>
          <a:bodyPr/>
          <a:lstStyle/>
          <a:p>
            <a:pPr eaLnBrk="1" fontAlgn="auto" hangingPunct="1">
              <a:spcAft>
                <a:spcPts val="0"/>
              </a:spcAft>
              <a:defRPr/>
            </a:pPr>
            <a:r>
              <a:rPr lang="zh-CN" altLang="en-US" dirty="0"/>
              <a:t>无权码</a:t>
            </a:r>
          </a:p>
        </p:txBody>
      </p:sp>
      <p:sp>
        <p:nvSpPr>
          <p:cNvPr id="61443" name="内容占位符 2">
            <a:extLst>
              <a:ext uri="{FF2B5EF4-FFF2-40B4-BE49-F238E27FC236}">
                <a16:creationId xmlns:a16="http://schemas.microsoft.com/office/drawing/2014/main" id="{6530C4EA-8A40-3093-3D94-2E7D9F2695D5}"/>
              </a:ext>
            </a:extLst>
          </p:cNvPr>
          <p:cNvSpPr>
            <a:spLocks noGrp="1"/>
          </p:cNvSpPr>
          <p:nvPr>
            <p:ph sz="quarter" idx="1"/>
          </p:nvPr>
        </p:nvSpPr>
        <p:spPr>
          <a:xfrm>
            <a:off x="457200" y="1600200"/>
            <a:ext cx="7467600" cy="4873625"/>
          </a:xfrm>
        </p:spPr>
        <p:txBody>
          <a:bodyPr/>
          <a:lstStyle/>
          <a:p>
            <a:pPr eaLnBrk="1" hangingPunct="1"/>
            <a:r>
              <a:rPr lang="zh-CN" altLang="en-US"/>
              <a:t>常用的是余</a:t>
            </a:r>
            <a:r>
              <a:rPr lang="en-US" altLang="zh-CN"/>
              <a:t>3</a:t>
            </a:r>
            <a:r>
              <a:rPr lang="zh-CN" altLang="en-US"/>
              <a:t>码和格雷码（又称</a:t>
            </a:r>
            <a:r>
              <a:rPr lang="zh-CN" altLang="en-US">
                <a:latin typeface="宋体" panose="02010600030101010101" pitchFamily="2" charset="-122"/>
              </a:rPr>
              <a:t>“</a:t>
            </a:r>
            <a:r>
              <a:rPr lang="zh-CN" altLang="en-US"/>
              <a:t>循环码</a:t>
            </a:r>
            <a:r>
              <a:rPr lang="zh-CN" altLang="en-US">
                <a:latin typeface="宋体" panose="02010600030101010101" pitchFamily="2" charset="-122"/>
              </a:rPr>
              <a:t>”</a:t>
            </a:r>
            <a:r>
              <a:rPr lang="zh-CN" altLang="en-US"/>
              <a:t>）。</a:t>
            </a:r>
          </a:p>
          <a:p>
            <a:pPr eaLnBrk="1" hangingPunct="1"/>
            <a:endParaRPr lang="zh-CN" altLang="en-US"/>
          </a:p>
        </p:txBody>
      </p:sp>
      <p:graphicFrame>
        <p:nvGraphicFramePr>
          <p:cNvPr id="5" name="Group 71">
            <a:extLst>
              <a:ext uri="{FF2B5EF4-FFF2-40B4-BE49-F238E27FC236}">
                <a16:creationId xmlns:a16="http://schemas.microsoft.com/office/drawing/2014/main" id="{A7A1EF66-87E4-BD74-067C-8235A7C65CA2}"/>
              </a:ext>
            </a:extLst>
          </p:cNvPr>
          <p:cNvGraphicFramePr>
            <a:graphicFrameLocks/>
          </p:cNvGraphicFramePr>
          <p:nvPr>
            <p:extLst>
              <p:ext uri="{D42A27DB-BD31-4B8C-83A1-F6EECF244321}">
                <p14:modId xmlns:p14="http://schemas.microsoft.com/office/powerpoint/2010/main" val="3680182494"/>
              </p:ext>
            </p:extLst>
          </p:nvPr>
        </p:nvGraphicFramePr>
        <p:xfrm>
          <a:off x="827088" y="2060575"/>
          <a:ext cx="6745308" cy="4358640"/>
        </p:xfrm>
        <a:graphic>
          <a:graphicData uri="http://schemas.openxmlformats.org/drawingml/2006/table">
            <a:tbl>
              <a:tblPr>
                <a:tableStyleId>{3B4B98B0-60AC-42C2-AFA5-B58CD77FA1E5}</a:tableStyleId>
              </a:tblPr>
              <a:tblGrid>
                <a:gridCol w="1686327">
                  <a:extLst>
                    <a:ext uri="{9D8B030D-6E8A-4147-A177-3AD203B41FA5}">
                      <a16:colId xmlns:a16="http://schemas.microsoft.com/office/drawing/2014/main" val="20000"/>
                    </a:ext>
                  </a:extLst>
                </a:gridCol>
                <a:gridCol w="1686327">
                  <a:extLst>
                    <a:ext uri="{9D8B030D-6E8A-4147-A177-3AD203B41FA5}">
                      <a16:colId xmlns:a16="http://schemas.microsoft.com/office/drawing/2014/main" val="20001"/>
                    </a:ext>
                  </a:extLst>
                </a:gridCol>
                <a:gridCol w="1686327">
                  <a:extLst>
                    <a:ext uri="{9D8B030D-6E8A-4147-A177-3AD203B41FA5}">
                      <a16:colId xmlns:a16="http://schemas.microsoft.com/office/drawing/2014/main" val="20002"/>
                    </a:ext>
                  </a:extLst>
                </a:gridCol>
                <a:gridCol w="1686327">
                  <a:extLst>
                    <a:ext uri="{9D8B030D-6E8A-4147-A177-3AD203B41FA5}">
                      <a16:colId xmlns:a16="http://schemas.microsoft.com/office/drawing/2014/main" val="20003"/>
                    </a:ext>
                  </a:extLst>
                </a:gridCol>
              </a:tblGrid>
              <a:tr h="316987">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zh-CN" altLang="en-US" sz="2000" u="none" strike="noStrike" cap="none" normalizeH="0" baseline="0">
                          <a:ln>
                            <a:noFill/>
                          </a:ln>
                          <a:effectLst/>
                        </a:rPr>
                        <a:t>十进制数</a:t>
                      </a:r>
                      <a:endParaRPr kumimoji="0" lang="zh-CN" altLang="en-US"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zh-CN" altLang="en-US" sz="2000" u="none" strike="noStrike" cap="none" normalizeH="0" baseline="0">
                          <a:ln>
                            <a:noFill/>
                          </a:ln>
                          <a:effectLst/>
                        </a:rPr>
                        <a:t>余</a:t>
                      </a:r>
                      <a:r>
                        <a:rPr kumimoji="0" lang="en-US" altLang="zh-CN" sz="2000" u="none" strike="noStrike" cap="none" normalizeH="0" baseline="0">
                          <a:ln>
                            <a:noFill/>
                          </a:ln>
                          <a:effectLst/>
                        </a:rPr>
                        <a:t>3</a:t>
                      </a:r>
                      <a:r>
                        <a:rPr kumimoji="0" lang="zh-CN" altLang="en-US" sz="2000" u="none" strike="noStrike" cap="none" normalizeH="0" baseline="0">
                          <a:ln>
                            <a:noFill/>
                          </a:ln>
                          <a:effectLst/>
                        </a:rPr>
                        <a:t>码</a:t>
                      </a:r>
                      <a:endParaRPr kumimoji="0" lang="zh-CN" altLang="en-US"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zh-CN" altLang="en-US" sz="2000" u="none" strike="noStrike" cap="none" normalizeH="0" baseline="0">
                          <a:ln>
                            <a:noFill/>
                          </a:ln>
                          <a:effectLst/>
                        </a:rPr>
                        <a:t>格雷码</a:t>
                      </a:r>
                      <a:r>
                        <a:rPr kumimoji="0" lang="en-US" altLang="zh-CN" sz="2000"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zh-CN" altLang="en-US" sz="2000" u="none" strike="noStrike" cap="none" normalizeH="0" baseline="0">
                          <a:ln>
                            <a:noFill/>
                          </a:ln>
                          <a:effectLst/>
                        </a:rPr>
                        <a:t>格雷码</a:t>
                      </a:r>
                      <a:r>
                        <a:rPr kumimoji="0" lang="en-US" altLang="zh-CN" sz="2000" u="none" strike="noStrike" cap="none" normalizeH="0" baseline="0">
                          <a:ln>
                            <a:noFill/>
                          </a:ln>
                          <a:effectLst/>
                        </a:rPr>
                        <a:t>(2)</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0"/>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1"/>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0 0 0 1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2"/>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2</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0 1 0 1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dirty="0">
                          <a:ln>
                            <a:noFill/>
                          </a:ln>
                          <a:effectLst/>
                        </a:rPr>
                        <a:t>0 1 1 0</a:t>
                      </a:r>
                      <a:endParaRPr kumimoji="0" lang="en-US" altLang="zh-CN" sz="2000" b="1" i="0" u="none" strike="noStrike" cap="none" normalizeH="0" baseline="0" dirty="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3"/>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3</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0 1 1 0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0 0 1 0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0 0 1 0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4"/>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4</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0 1 1 1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0 1 1 0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1 0 1 0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5"/>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5</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1 1 1 0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6"/>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6</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1 0 0 1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1 0 1 0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7"/>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7</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1 0 1 0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1 0 0 0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0 0 0 1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8"/>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8</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1 0 1 1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1 0 0 1</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9"/>
                  </a:ext>
                </a:extLst>
              </a:tr>
              <a:tr h="290883">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9</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1 1 0 0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a:ln>
                            <a:noFill/>
                          </a:ln>
                          <a:effectLst/>
                        </a:rPr>
                        <a:t>0 1 0 0</a:t>
                      </a:r>
                      <a:endParaRPr kumimoji="0" lang="en-US" altLang="zh-CN" sz="2000" b="1" i="0" u="none" strike="noStrike" cap="none" normalizeH="0" baseline="0">
                        <a:ln>
                          <a:noFill/>
                        </a:ln>
                        <a:solidFill>
                          <a:schemeClr val="bg1"/>
                        </a:solidFill>
                        <a:effectLst/>
                        <a:latin typeface="Arial" pitchFamily="34" charset="0"/>
                        <a:ea typeface="宋体" pitchFamily="2"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pitchFamily="34" charset="0"/>
                        <a:buNone/>
                        <a:tabLst/>
                      </a:pPr>
                      <a:r>
                        <a:rPr kumimoji="0" lang="en-US" altLang="zh-CN" sz="2000" u="none" strike="noStrike" cap="none" normalizeH="0" baseline="0" dirty="0">
                          <a:ln>
                            <a:noFill/>
                          </a:ln>
                          <a:effectLst/>
                        </a:rPr>
                        <a:t>1 0 0 0</a:t>
                      </a:r>
                      <a:endParaRPr kumimoji="0" lang="en-US" altLang="zh-CN" sz="2000" b="1" i="0" u="none" strike="noStrike" cap="none" normalizeH="0" baseline="0" dirty="0">
                        <a:ln>
                          <a:noFill/>
                        </a:ln>
                        <a:solidFill>
                          <a:schemeClr val="bg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10"/>
                  </a:ext>
                </a:extLst>
              </a:tr>
            </a:tbl>
          </a:graphicData>
        </a:graphic>
      </p:graphicFrame>
      <p:sp>
        <p:nvSpPr>
          <p:cNvPr id="61445" name="灯片编号占位符 5">
            <a:extLst>
              <a:ext uri="{FF2B5EF4-FFF2-40B4-BE49-F238E27FC236}">
                <a16:creationId xmlns:a16="http://schemas.microsoft.com/office/drawing/2014/main" id="{9F3DC961-6738-7861-87B5-8B8C78457F7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59E1448-00D1-4C50-AD80-66CEB2D53CFB}" type="slidenum">
              <a:rPr lang="zh-CN" altLang="en-US">
                <a:solidFill>
                  <a:srgbClr val="FFFFFF"/>
                </a:solidFill>
                <a:latin typeface="Century Schoolbook" panose="02040604050505020304" pitchFamily="18" charset="0"/>
              </a:rPr>
              <a:pPr/>
              <a:t>15</a:t>
            </a:fld>
            <a:endParaRPr lang="zh-CN" altLang="en-US">
              <a:solidFill>
                <a:srgbClr val="FFFFFF"/>
              </a:solidFill>
              <a:latin typeface="Century Schoolbook" panose="02040604050505020304" pitchFamily="18" charset="0"/>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a:extLst>
              <a:ext uri="{FF2B5EF4-FFF2-40B4-BE49-F238E27FC236}">
                <a16:creationId xmlns:a16="http://schemas.microsoft.com/office/drawing/2014/main" id="{5A8E9977-263F-1482-87A2-96389FE7BA89}"/>
              </a:ext>
            </a:extLst>
          </p:cNvPr>
          <p:cNvSpPr>
            <a:spLocks noGrp="1" noChangeArrowheads="1"/>
          </p:cNvSpPr>
          <p:nvPr>
            <p:ph type="title"/>
          </p:nvPr>
        </p:nvSpPr>
        <p:spPr/>
        <p:txBody>
          <a:bodyPr/>
          <a:lstStyle/>
          <a:p>
            <a:pPr eaLnBrk="1" fontAlgn="auto" hangingPunct="1">
              <a:spcAft>
                <a:spcPts val="0"/>
              </a:spcAft>
              <a:defRPr/>
            </a:pPr>
            <a:r>
              <a:rPr lang="zh-CN" altLang="en-US"/>
              <a:t>余</a:t>
            </a:r>
            <a:r>
              <a:rPr lang="en-US" altLang="zh-CN"/>
              <a:t>3</a:t>
            </a:r>
            <a:r>
              <a:rPr lang="zh-CN" altLang="en-US"/>
              <a:t>码</a:t>
            </a:r>
          </a:p>
        </p:txBody>
      </p:sp>
      <p:sp>
        <p:nvSpPr>
          <p:cNvPr id="62467" name="Rectangle 3">
            <a:extLst>
              <a:ext uri="{FF2B5EF4-FFF2-40B4-BE49-F238E27FC236}">
                <a16:creationId xmlns:a16="http://schemas.microsoft.com/office/drawing/2014/main" id="{6B5D8DBD-09AD-42D8-A2CF-5BBBB2F9F94D}"/>
              </a:ext>
            </a:extLst>
          </p:cNvPr>
          <p:cNvSpPr>
            <a:spLocks noGrp="1"/>
          </p:cNvSpPr>
          <p:nvPr>
            <p:ph type="body" idx="1"/>
          </p:nvPr>
        </p:nvSpPr>
        <p:spPr>
          <a:xfrm>
            <a:off x="457200" y="1600200"/>
            <a:ext cx="7467600" cy="4873625"/>
          </a:xfrm>
        </p:spPr>
        <p:txBody>
          <a:bodyPr/>
          <a:lstStyle/>
          <a:p>
            <a:pPr eaLnBrk="1" hangingPunct="1">
              <a:lnSpc>
                <a:spcPct val="150000"/>
              </a:lnSpc>
            </a:pPr>
            <a:r>
              <a:rPr lang="zh-CN" altLang="en-US"/>
              <a:t>余</a:t>
            </a:r>
            <a:r>
              <a:rPr lang="en-US" altLang="zh-CN"/>
              <a:t>3</a:t>
            </a:r>
            <a:r>
              <a:rPr lang="zh-CN" altLang="en-US"/>
              <a:t>码是在</a:t>
            </a:r>
            <a:r>
              <a:rPr lang="en-US" altLang="zh-CN"/>
              <a:t>8421</a:t>
            </a:r>
            <a:r>
              <a:rPr lang="zh-CN" altLang="en-US"/>
              <a:t>码基础上，把每个编码都加上</a:t>
            </a:r>
            <a:r>
              <a:rPr lang="en-US" altLang="zh-CN"/>
              <a:t>0011</a:t>
            </a:r>
            <a:r>
              <a:rPr lang="zh-CN" altLang="en-US"/>
              <a:t>而形成的，其运算规则是：</a:t>
            </a:r>
          </a:p>
          <a:p>
            <a:pPr lvl="1" eaLnBrk="1" hangingPunct="1">
              <a:lnSpc>
                <a:spcPct val="150000"/>
              </a:lnSpc>
            </a:pPr>
            <a:r>
              <a:rPr lang="zh-CN" altLang="en-US"/>
              <a:t>当两个余</a:t>
            </a:r>
            <a:r>
              <a:rPr lang="en-US" altLang="zh-CN"/>
              <a:t>3</a:t>
            </a:r>
            <a:r>
              <a:rPr lang="zh-CN" altLang="en-US"/>
              <a:t>码相加不产生进位时，应从结果中减去</a:t>
            </a:r>
            <a:r>
              <a:rPr lang="en-US" altLang="zh-CN"/>
              <a:t>0011</a:t>
            </a:r>
            <a:r>
              <a:rPr lang="zh-CN" altLang="en-US"/>
              <a:t>；</a:t>
            </a:r>
          </a:p>
          <a:p>
            <a:pPr lvl="1" eaLnBrk="1" hangingPunct="1">
              <a:lnSpc>
                <a:spcPct val="150000"/>
              </a:lnSpc>
            </a:pPr>
            <a:r>
              <a:rPr lang="zh-CN" altLang="en-US"/>
              <a:t>产生进位时，应将进位信号送入高位，本位加</a:t>
            </a:r>
            <a:r>
              <a:rPr lang="en-US" altLang="zh-CN"/>
              <a:t>0011</a:t>
            </a:r>
            <a:r>
              <a:rPr lang="zh-CN" altLang="en-US"/>
              <a:t>。</a:t>
            </a:r>
          </a:p>
        </p:txBody>
      </p:sp>
      <p:sp>
        <p:nvSpPr>
          <p:cNvPr id="62468" name="灯片编号占位符 5">
            <a:extLst>
              <a:ext uri="{FF2B5EF4-FFF2-40B4-BE49-F238E27FC236}">
                <a16:creationId xmlns:a16="http://schemas.microsoft.com/office/drawing/2014/main" id="{8A0FC168-3B62-44DD-EB34-26B23FC5548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E43D7A6-1B2A-4BEF-977F-7E9F445F8FE3}" type="slidenum">
              <a:rPr lang="zh-CN" altLang="en-US">
                <a:solidFill>
                  <a:srgbClr val="FFFFFF"/>
                </a:solidFill>
                <a:latin typeface="Century Schoolbook" panose="02040604050505020304" pitchFamily="18" charset="0"/>
              </a:rPr>
              <a:pPr/>
              <a:t>16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4790" name="Rectangle 6">
            <a:extLst>
              <a:ext uri="{FF2B5EF4-FFF2-40B4-BE49-F238E27FC236}">
                <a16:creationId xmlns:a16="http://schemas.microsoft.com/office/drawing/2014/main" id="{EA2889C8-3E83-0AF8-8E74-A335EC5BCC4F}"/>
              </a:ext>
            </a:extLst>
          </p:cNvPr>
          <p:cNvSpPr>
            <a:spLocks noGrp="1" noChangeArrowheads="1"/>
          </p:cNvSpPr>
          <p:nvPr>
            <p:ph type="title"/>
          </p:nvPr>
        </p:nvSpPr>
        <p:spPr/>
        <p:txBody>
          <a:bodyPr/>
          <a:lstStyle/>
          <a:p>
            <a:pPr eaLnBrk="1" hangingPunct="1">
              <a:defRPr/>
            </a:pPr>
            <a:r>
              <a:rPr lang="zh-CN" altLang="en-US"/>
              <a:t>余</a:t>
            </a:r>
            <a:r>
              <a:rPr lang="en-US" altLang="zh-CN"/>
              <a:t>3</a:t>
            </a:r>
            <a:r>
              <a:rPr lang="zh-CN" altLang="en-US"/>
              <a:t>码的加法运算</a:t>
            </a:r>
          </a:p>
        </p:txBody>
      </p:sp>
      <p:sp>
        <p:nvSpPr>
          <p:cNvPr id="374791" name="Rectangle 7">
            <a:extLst>
              <a:ext uri="{FF2B5EF4-FFF2-40B4-BE49-F238E27FC236}">
                <a16:creationId xmlns:a16="http://schemas.microsoft.com/office/drawing/2014/main" id="{CA546021-940A-C62A-9768-EC36EBEABB89}"/>
              </a:ext>
            </a:extLst>
          </p:cNvPr>
          <p:cNvSpPr>
            <a:spLocks noGrp="1" noChangeArrowheads="1"/>
          </p:cNvSpPr>
          <p:nvPr>
            <p:ph type="body" idx="1"/>
          </p:nvPr>
        </p:nvSpPr>
        <p:spPr>
          <a:noFill/>
        </p:spPr>
        <p:txBody>
          <a:bodyPr/>
          <a:lstStyle/>
          <a:p>
            <a:pPr eaLnBrk="1" hangingPunct="1">
              <a:spcAft>
                <a:spcPct val="60000"/>
              </a:spcAft>
            </a:pPr>
            <a:r>
              <a:rPr lang="zh-CN" altLang="en-US" dirty="0">
                <a:solidFill>
                  <a:schemeClr val="tx2"/>
                </a:solidFill>
              </a:rPr>
              <a:t>例</a:t>
            </a:r>
            <a:r>
              <a:rPr lang="en-US" altLang="zh-CN" dirty="0">
                <a:solidFill>
                  <a:schemeClr val="tx2"/>
                </a:solidFill>
              </a:rPr>
              <a:t>   (28)</a:t>
            </a:r>
            <a:r>
              <a:rPr lang="en-US" altLang="zh-CN" baseline="-25000" dirty="0">
                <a:solidFill>
                  <a:schemeClr val="tx2"/>
                </a:solidFill>
              </a:rPr>
              <a:t>10</a:t>
            </a:r>
            <a:r>
              <a:rPr lang="en-US" altLang="zh-CN" dirty="0">
                <a:solidFill>
                  <a:schemeClr val="tx2"/>
                </a:solidFill>
              </a:rPr>
              <a:t>+(55)</a:t>
            </a:r>
            <a:r>
              <a:rPr lang="en-US" altLang="zh-CN" baseline="-25000" dirty="0">
                <a:solidFill>
                  <a:schemeClr val="tx2"/>
                </a:solidFill>
              </a:rPr>
              <a:t>10</a:t>
            </a:r>
            <a:r>
              <a:rPr lang="en-US" altLang="zh-CN" dirty="0">
                <a:solidFill>
                  <a:schemeClr val="tx2"/>
                </a:solidFill>
              </a:rPr>
              <a:t>=(83)</a:t>
            </a:r>
            <a:r>
              <a:rPr lang="en-US" altLang="zh-CN" baseline="-25000" dirty="0">
                <a:solidFill>
                  <a:schemeClr val="tx2"/>
                </a:solidFill>
              </a:rPr>
              <a:t>10</a:t>
            </a:r>
            <a:endParaRPr lang="en-US" altLang="zh-CN" dirty="0">
              <a:solidFill>
                <a:schemeClr val="tx2"/>
              </a:solidFill>
            </a:endParaRPr>
          </a:p>
          <a:p>
            <a:pPr eaLnBrk="1" hangingPunct="1"/>
            <a:r>
              <a:rPr lang="en-US" altLang="zh-CN" sz="2400" dirty="0">
                <a:solidFill>
                  <a:schemeClr val="tx2"/>
                </a:solidFill>
              </a:rPr>
              <a:t>	 0 1 0 1 	1 0 1 1	(28)</a:t>
            </a:r>
            <a:r>
              <a:rPr lang="en-US" altLang="zh-CN" sz="2400" baseline="-25000" dirty="0">
                <a:solidFill>
                  <a:schemeClr val="tx2"/>
                </a:solidFill>
              </a:rPr>
              <a:t>10</a:t>
            </a:r>
          </a:p>
          <a:p>
            <a:pPr eaLnBrk="1" hangingPunct="1"/>
            <a:r>
              <a:rPr lang="en-US" altLang="zh-CN" sz="2400" dirty="0">
                <a:solidFill>
                  <a:schemeClr val="tx2"/>
                </a:solidFill>
              </a:rPr>
              <a:t>+)    1 0 0 0    </a:t>
            </a:r>
            <a:r>
              <a:rPr lang="en-US" altLang="zh-CN" sz="2400" dirty="0">
                <a:solidFill>
                  <a:srgbClr val="FF0000"/>
                </a:solidFill>
              </a:rPr>
              <a:t>1</a:t>
            </a:r>
            <a:r>
              <a:rPr lang="en-US" altLang="zh-CN" sz="2400" dirty="0">
                <a:solidFill>
                  <a:schemeClr val="tx2"/>
                </a:solidFill>
              </a:rPr>
              <a:t>	1 0 0 0	(55)</a:t>
            </a:r>
            <a:r>
              <a:rPr lang="en-US" altLang="zh-CN" sz="2400" baseline="-25000" dirty="0">
                <a:solidFill>
                  <a:schemeClr val="tx2"/>
                </a:solidFill>
              </a:rPr>
              <a:t>10</a:t>
            </a:r>
          </a:p>
          <a:p>
            <a:pPr eaLnBrk="1" hangingPunct="1"/>
            <a:r>
              <a:rPr lang="en-US" altLang="zh-CN" sz="2400" dirty="0">
                <a:solidFill>
                  <a:schemeClr val="tx2"/>
                </a:solidFill>
              </a:rPr>
              <a:t>	1 1 1 0 	0 0 1 1	</a:t>
            </a:r>
            <a:r>
              <a:rPr lang="zh-CN" altLang="en-US" sz="2400" dirty="0">
                <a:solidFill>
                  <a:schemeClr val="tx2"/>
                </a:solidFill>
              </a:rPr>
              <a:t>低位向高位产生进位，					高位不产生进位。</a:t>
            </a:r>
            <a:endParaRPr lang="en-US" altLang="zh-CN" sz="2400" dirty="0">
              <a:solidFill>
                <a:schemeClr val="tx2"/>
              </a:solidFill>
            </a:endParaRPr>
          </a:p>
          <a:p>
            <a:pPr eaLnBrk="1" hangingPunct="1"/>
            <a:r>
              <a:rPr lang="en-US" altLang="zh-CN" sz="2400" dirty="0">
                <a:solidFill>
                  <a:schemeClr val="tx2"/>
                </a:solidFill>
              </a:rPr>
              <a:t>   -) 0 0 1 1      +) 0 0 1 1		</a:t>
            </a:r>
            <a:r>
              <a:rPr lang="zh-CN" altLang="en-US" sz="2400" dirty="0">
                <a:solidFill>
                  <a:schemeClr val="tx2"/>
                </a:solidFill>
              </a:rPr>
              <a:t>低位</a:t>
            </a:r>
            <a:r>
              <a:rPr lang="en-US" altLang="zh-CN" sz="2400" dirty="0">
                <a:solidFill>
                  <a:schemeClr val="tx2"/>
                </a:solidFill>
              </a:rPr>
              <a:t>+3</a:t>
            </a:r>
            <a:r>
              <a:rPr lang="zh-CN" altLang="en-US" sz="2400" dirty="0">
                <a:solidFill>
                  <a:schemeClr val="tx2"/>
                </a:solidFill>
              </a:rPr>
              <a:t>，高位</a:t>
            </a:r>
            <a:r>
              <a:rPr lang="en-US" altLang="zh-CN" sz="2400" dirty="0">
                <a:solidFill>
                  <a:schemeClr val="tx2"/>
                </a:solidFill>
              </a:rPr>
              <a:t>-3</a:t>
            </a:r>
            <a:r>
              <a:rPr lang="zh-CN" altLang="en-US" sz="2400" dirty="0">
                <a:solidFill>
                  <a:schemeClr val="tx2"/>
                </a:solidFill>
              </a:rPr>
              <a:t>。</a:t>
            </a:r>
            <a:endParaRPr lang="en-US" altLang="zh-CN" sz="2400" dirty="0">
              <a:solidFill>
                <a:schemeClr val="tx2"/>
              </a:solidFill>
            </a:endParaRPr>
          </a:p>
          <a:p>
            <a:pPr eaLnBrk="1" hangingPunct="1"/>
            <a:r>
              <a:rPr lang="en-US" altLang="zh-CN" dirty="0">
                <a:solidFill>
                  <a:schemeClr val="tx2"/>
                </a:solidFill>
              </a:rPr>
              <a:t>	</a:t>
            </a:r>
            <a:r>
              <a:rPr lang="en-US" altLang="zh-CN" sz="2400" dirty="0">
                <a:solidFill>
                  <a:schemeClr val="tx2"/>
                </a:solidFill>
              </a:rPr>
              <a:t>1 0 1 1	0 1 1 0</a:t>
            </a:r>
          </a:p>
        </p:txBody>
      </p:sp>
      <p:sp>
        <p:nvSpPr>
          <p:cNvPr id="63492" name="Line 3">
            <a:extLst>
              <a:ext uri="{FF2B5EF4-FFF2-40B4-BE49-F238E27FC236}">
                <a16:creationId xmlns:a16="http://schemas.microsoft.com/office/drawing/2014/main" id="{0E0340F0-9DB3-8C2D-8C65-9BFC5B0B0CC6}"/>
              </a:ext>
            </a:extLst>
          </p:cNvPr>
          <p:cNvSpPr>
            <a:spLocks noChangeShapeType="1"/>
          </p:cNvSpPr>
          <p:nvPr/>
        </p:nvSpPr>
        <p:spPr bwMode="auto">
          <a:xfrm>
            <a:off x="1979613" y="3644900"/>
            <a:ext cx="37433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3" name="Line 4">
            <a:extLst>
              <a:ext uri="{FF2B5EF4-FFF2-40B4-BE49-F238E27FC236}">
                <a16:creationId xmlns:a16="http://schemas.microsoft.com/office/drawing/2014/main" id="{DD12CE49-413A-558D-EFF1-C47036FA99D1}"/>
              </a:ext>
            </a:extLst>
          </p:cNvPr>
          <p:cNvSpPr>
            <a:spLocks noChangeShapeType="1"/>
          </p:cNvSpPr>
          <p:nvPr/>
        </p:nvSpPr>
        <p:spPr bwMode="auto">
          <a:xfrm>
            <a:off x="1619250" y="5157788"/>
            <a:ext cx="38163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4790"/>
                                        </p:tgtEl>
                                        <p:attrNameLst>
                                          <p:attrName>ppt_x</p:attrName>
                                          <p:attrName>ppt_y</p:attrName>
                                        </p:attrNameLst>
                                      </p:cBhvr>
                                    </p:animMotion>
                                    <p:animRot by="1500000">
                                      <p:cBhvr>
                                        <p:cTn id="7" dur="125" fill="hold">
                                          <p:stCondLst>
                                            <p:cond delay="0"/>
                                          </p:stCondLst>
                                        </p:cTn>
                                        <p:tgtEl>
                                          <p:spTgt spid="374790"/>
                                        </p:tgtEl>
                                        <p:attrNameLst>
                                          <p:attrName>r</p:attrName>
                                        </p:attrNameLst>
                                      </p:cBhvr>
                                    </p:animRot>
                                    <p:animRot by="-1500000">
                                      <p:cBhvr>
                                        <p:cTn id="8" dur="125" fill="hold">
                                          <p:stCondLst>
                                            <p:cond delay="125"/>
                                          </p:stCondLst>
                                        </p:cTn>
                                        <p:tgtEl>
                                          <p:spTgt spid="374790"/>
                                        </p:tgtEl>
                                        <p:attrNameLst>
                                          <p:attrName>r</p:attrName>
                                        </p:attrNameLst>
                                      </p:cBhvr>
                                    </p:animRot>
                                    <p:animRot by="-1500000">
                                      <p:cBhvr>
                                        <p:cTn id="9" dur="125" fill="hold">
                                          <p:stCondLst>
                                            <p:cond delay="250"/>
                                          </p:stCondLst>
                                        </p:cTn>
                                        <p:tgtEl>
                                          <p:spTgt spid="374790"/>
                                        </p:tgtEl>
                                        <p:attrNameLst>
                                          <p:attrName>r</p:attrName>
                                        </p:attrNameLst>
                                      </p:cBhvr>
                                    </p:animRot>
                                    <p:animRot by="1500000">
                                      <p:cBhvr>
                                        <p:cTn id="10" dur="125" fill="hold">
                                          <p:stCondLst>
                                            <p:cond delay="375"/>
                                          </p:stCondLst>
                                        </p:cTn>
                                        <p:tgtEl>
                                          <p:spTgt spid="374790"/>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24" presetClass="entr" presetSubtype="0" fill="hold" nodeType="clickEffect">
                                  <p:stCondLst>
                                    <p:cond delay="0"/>
                                  </p:stCondLst>
                                  <p:childTnLst>
                                    <p:set>
                                      <p:cBhvr>
                                        <p:cTn id="14" dur="1" fill="hold">
                                          <p:stCondLst>
                                            <p:cond delay="0"/>
                                          </p:stCondLst>
                                        </p:cTn>
                                        <p:tgtEl>
                                          <p:spTgt spid="374791">
                                            <p:txEl>
                                              <p:pRg st="0" end="0"/>
                                            </p:txEl>
                                          </p:spTgt>
                                        </p:tgtEl>
                                        <p:attrNameLst>
                                          <p:attrName>style.visibility</p:attrName>
                                        </p:attrNameLst>
                                      </p:cBhvr>
                                      <p:to>
                                        <p:strVal val="visible"/>
                                      </p:to>
                                    </p:set>
                                    <p:anim to="" calcmode="lin" valueType="num">
                                      <p:cBhvr>
                                        <p:cTn id="15" dur="1" fill="hold"/>
                                        <p:tgtEl>
                                          <p:spTgt spid="374791">
                                            <p:txEl>
                                              <p:pRg st="0" end="0"/>
                                            </p:txEl>
                                          </p:spTgt>
                                        </p:tgtEl>
                                        <p:attrNameLst>
                                          <p:attrName/>
                                        </p:attrNameLst>
                                      </p:cBhvr>
                                    </p:anim>
                                  </p:childTnLst>
                                  <p:subTnLst>
                                    <p:animClr clrSpc="rgb" dir="cw">
                                      <p:cBhvr override="childStyle">
                                        <p:cTn dur="1" fill="hold" display="0" masterRel="nextClick" afterEffect="1"/>
                                        <p:tgtEl>
                                          <p:spTgt spid="374791">
                                            <p:txEl>
                                              <p:pRg st="0" end="0"/>
                                            </p:txEl>
                                          </p:spTgt>
                                        </p:tgtEl>
                                        <p:attrNameLst>
                                          <p:attrName>ppt_c</p:attrName>
                                        </p:attrNameLst>
                                      </p:cBhvr>
                                      <p:to>
                                        <a:srgbClr val="FF9966"/>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4" presetClass="entr" presetSubtype="0" fill="hold" nodeType="clickEffect">
                                  <p:stCondLst>
                                    <p:cond delay="0"/>
                                  </p:stCondLst>
                                  <p:childTnLst>
                                    <p:set>
                                      <p:cBhvr>
                                        <p:cTn id="19" dur="1" fill="hold">
                                          <p:stCondLst>
                                            <p:cond delay="0"/>
                                          </p:stCondLst>
                                        </p:cTn>
                                        <p:tgtEl>
                                          <p:spTgt spid="374791">
                                            <p:txEl>
                                              <p:pRg st="1" end="1"/>
                                            </p:txEl>
                                          </p:spTgt>
                                        </p:tgtEl>
                                        <p:attrNameLst>
                                          <p:attrName>style.visibility</p:attrName>
                                        </p:attrNameLst>
                                      </p:cBhvr>
                                      <p:to>
                                        <p:strVal val="visible"/>
                                      </p:to>
                                    </p:set>
                                    <p:anim to="" calcmode="lin" valueType="num">
                                      <p:cBhvr>
                                        <p:cTn id="20" dur="1" fill="hold"/>
                                        <p:tgtEl>
                                          <p:spTgt spid="374791">
                                            <p:txEl>
                                              <p:pRg st="1" end="1"/>
                                            </p:txEl>
                                          </p:spTgt>
                                        </p:tgtEl>
                                        <p:attrNameLst>
                                          <p:attrName/>
                                        </p:attrNameLst>
                                      </p:cBhvr>
                                    </p:anim>
                                  </p:childTnLst>
                                  <p:subTnLst>
                                    <p:animClr clrSpc="rgb" dir="cw">
                                      <p:cBhvr override="childStyle">
                                        <p:cTn dur="1" fill="hold" display="0" masterRel="nextClick" afterEffect="1"/>
                                        <p:tgtEl>
                                          <p:spTgt spid="374791">
                                            <p:txEl>
                                              <p:pRg st="1" end="1"/>
                                            </p:txEl>
                                          </p:spTgt>
                                        </p:tgtEl>
                                        <p:attrNameLst>
                                          <p:attrName>ppt_c</p:attrName>
                                        </p:attrNameLst>
                                      </p:cBhvr>
                                      <p:to>
                                        <a:srgbClr val="FF9966"/>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4" presetClass="entr" presetSubtype="0" fill="hold" nodeType="clickEffect">
                                  <p:stCondLst>
                                    <p:cond delay="0"/>
                                  </p:stCondLst>
                                  <p:childTnLst>
                                    <p:set>
                                      <p:cBhvr>
                                        <p:cTn id="24" dur="1" fill="hold">
                                          <p:stCondLst>
                                            <p:cond delay="0"/>
                                          </p:stCondLst>
                                        </p:cTn>
                                        <p:tgtEl>
                                          <p:spTgt spid="374791">
                                            <p:txEl>
                                              <p:pRg st="2" end="2"/>
                                            </p:txEl>
                                          </p:spTgt>
                                        </p:tgtEl>
                                        <p:attrNameLst>
                                          <p:attrName>style.visibility</p:attrName>
                                        </p:attrNameLst>
                                      </p:cBhvr>
                                      <p:to>
                                        <p:strVal val="visible"/>
                                      </p:to>
                                    </p:set>
                                    <p:anim to="" calcmode="lin" valueType="num">
                                      <p:cBhvr>
                                        <p:cTn id="25" dur="1" fill="hold"/>
                                        <p:tgtEl>
                                          <p:spTgt spid="374791">
                                            <p:txEl>
                                              <p:pRg st="2" end="2"/>
                                            </p:txEl>
                                          </p:spTgt>
                                        </p:tgtEl>
                                        <p:attrNameLst>
                                          <p:attrName/>
                                        </p:attrNameLst>
                                      </p:cBhvr>
                                    </p:anim>
                                  </p:childTnLst>
                                  <p:subTnLst>
                                    <p:animClr clrSpc="rgb" dir="cw">
                                      <p:cBhvr override="childStyle">
                                        <p:cTn dur="1" fill="hold" display="0" masterRel="nextClick" afterEffect="1"/>
                                        <p:tgtEl>
                                          <p:spTgt spid="374791">
                                            <p:txEl>
                                              <p:pRg st="2" end="2"/>
                                            </p:txEl>
                                          </p:spTgt>
                                        </p:tgtEl>
                                        <p:attrNameLst>
                                          <p:attrName>ppt_c</p:attrName>
                                        </p:attrNameLst>
                                      </p:cBhvr>
                                      <p:to>
                                        <a:srgbClr val="FF9966"/>
                                      </p:to>
                                    </p:animClr>
                                  </p:subTnLst>
                                </p:cTn>
                              </p:par>
                            </p:childTnLst>
                          </p:cTn>
                        </p:par>
                      </p:childTnLst>
                    </p:cTn>
                  </p:par>
                  <p:par>
                    <p:cTn id="26" fill="hold" nodeType="clickPar">
                      <p:stCondLst>
                        <p:cond delay="indefinite"/>
                      </p:stCondLst>
                      <p:childTnLst>
                        <p:par>
                          <p:cTn id="27" fill="hold" nodeType="withGroup">
                            <p:stCondLst>
                              <p:cond delay="0"/>
                            </p:stCondLst>
                            <p:childTnLst>
                              <p:par>
                                <p:cTn id="28" presetID="24" presetClass="entr" presetSubtype="0" fill="hold" nodeType="clickEffect">
                                  <p:stCondLst>
                                    <p:cond delay="0"/>
                                  </p:stCondLst>
                                  <p:childTnLst>
                                    <p:set>
                                      <p:cBhvr>
                                        <p:cTn id="29" dur="1" fill="hold">
                                          <p:stCondLst>
                                            <p:cond delay="0"/>
                                          </p:stCondLst>
                                        </p:cTn>
                                        <p:tgtEl>
                                          <p:spTgt spid="374791">
                                            <p:txEl>
                                              <p:pRg st="3" end="3"/>
                                            </p:txEl>
                                          </p:spTgt>
                                        </p:tgtEl>
                                        <p:attrNameLst>
                                          <p:attrName>style.visibility</p:attrName>
                                        </p:attrNameLst>
                                      </p:cBhvr>
                                      <p:to>
                                        <p:strVal val="visible"/>
                                      </p:to>
                                    </p:set>
                                    <p:anim to="" calcmode="lin" valueType="num">
                                      <p:cBhvr>
                                        <p:cTn id="30" dur="1" fill="hold"/>
                                        <p:tgtEl>
                                          <p:spTgt spid="374791">
                                            <p:txEl>
                                              <p:pRg st="3" end="3"/>
                                            </p:txEl>
                                          </p:spTgt>
                                        </p:tgtEl>
                                        <p:attrNameLst>
                                          <p:attrName/>
                                        </p:attrNameLst>
                                      </p:cBhvr>
                                    </p:anim>
                                  </p:childTnLst>
                                  <p:subTnLst>
                                    <p:animClr clrSpc="rgb" dir="cw">
                                      <p:cBhvr override="childStyle">
                                        <p:cTn dur="1" fill="hold" display="0" masterRel="nextClick" afterEffect="1"/>
                                        <p:tgtEl>
                                          <p:spTgt spid="374791">
                                            <p:txEl>
                                              <p:pRg st="3" end="3"/>
                                            </p:txEl>
                                          </p:spTgt>
                                        </p:tgtEl>
                                        <p:attrNameLst>
                                          <p:attrName>ppt_c</p:attrName>
                                        </p:attrNameLst>
                                      </p:cBhvr>
                                      <p:to>
                                        <a:srgbClr val="FF9966"/>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24" presetClass="entr" presetSubtype="0" fill="hold" nodeType="clickEffect">
                                  <p:stCondLst>
                                    <p:cond delay="0"/>
                                  </p:stCondLst>
                                  <p:childTnLst>
                                    <p:set>
                                      <p:cBhvr>
                                        <p:cTn id="34" dur="1" fill="hold">
                                          <p:stCondLst>
                                            <p:cond delay="0"/>
                                          </p:stCondLst>
                                        </p:cTn>
                                        <p:tgtEl>
                                          <p:spTgt spid="374791">
                                            <p:txEl>
                                              <p:pRg st="4" end="4"/>
                                            </p:txEl>
                                          </p:spTgt>
                                        </p:tgtEl>
                                        <p:attrNameLst>
                                          <p:attrName>style.visibility</p:attrName>
                                        </p:attrNameLst>
                                      </p:cBhvr>
                                      <p:to>
                                        <p:strVal val="visible"/>
                                      </p:to>
                                    </p:set>
                                    <p:anim to="" calcmode="lin" valueType="num">
                                      <p:cBhvr>
                                        <p:cTn id="35" dur="1" fill="hold"/>
                                        <p:tgtEl>
                                          <p:spTgt spid="374791">
                                            <p:txEl>
                                              <p:pRg st="4" end="4"/>
                                            </p:txEl>
                                          </p:spTgt>
                                        </p:tgtEl>
                                        <p:attrNameLst>
                                          <p:attrName/>
                                        </p:attrNameLst>
                                      </p:cBhvr>
                                    </p:anim>
                                  </p:childTnLst>
                                  <p:subTnLst>
                                    <p:animClr clrSpc="rgb" dir="cw">
                                      <p:cBhvr override="childStyle">
                                        <p:cTn dur="1" fill="hold" display="0" masterRel="nextClick" afterEffect="1"/>
                                        <p:tgtEl>
                                          <p:spTgt spid="374791">
                                            <p:txEl>
                                              <p:pRg st="4" end="4"/>
                                            </p:txEl>
                                          </p:spTgt>
                                        </p:tgtEl>
                                        <p:attrNameLst>
                                          <p:attrName>ppt_c</p:attrName>
                                        </p:attrNameLst>
                                      </p:cBhvr>
                                      <p:to>
                                        <a:srgbClr val="FF9966"/>
                                      </p:to>
                                    </p:animClr>
                                  </p:subTnLst>
                                </p:cTn>
                              </p:par>
                            </p:childTnLst>
                          </p:cTn>
                        </p:par>
                      </p:childTnLst>
                    </p:cTn>
                  </p:par>
                  <p:par>
                    <p:cTn id="36" fill="hold" nodeType="clickPar">
                      <p:stCondLst>
                        <p:cond delay="indefinite"/>
                      </p:stCondLst>
                      <p:childTnLst>
                        <p:par>
                          <p:cTn id="37" fill="hold" nodeType="withGroup">
                            <p:stCondLst>
                              <p:cond delay="0"/>
                            </p:stCondLst>
                            <p:childTnLst>
                              <p:par>
                                <p:cTn id="38" presetID="24" presetClass="entr" presetSubtype="0" fill="hold" nodeType="clickEffect">
                                  <p:stCondLst>
                                    <p:cond delay="0"/>
                                  </p:stCondLst>
                                  <p:childTnLst>
                                    <p:set>
                                      <p:cBhvr>
                                        <p:cTn id="39" dur="1" fill="hold">
                                          <p:stCondLst>
                                            <p:cond delay="0"/>
                                          </p:stCondLst>
                                        </p:cTn>
                                        <p:tgtEl>
                                          <p:spTgt spid="374791">
                                            <p:txEl>
                                              <p:pRg st="5" end="5"/>
                                            </p:txEl>
                                          </p:spTgt>
                                        </p:tgtEl>
                                        <p:attrNameLst>
                                          <p:attrName>style.visibility</p:attrName>
                                        </p:attrNameLst>
                                      </p:cBhvr>
                                      <p:to>
                                        <p:strVal val="visible"/>
                                      </p:to>
                                    </p:set>
                                    <p:anim to="" calcmode="lin" valueType="num">
                                      <p:cBhvr>
                                        <p:cTn id="40" dur="1" fill="hold"/>
                                        <p:tgtEl>
                                          <p:spTgt spid="374791">
                                            <p:txEl>
                                              <p:pRg st="5" end="5"/>
                                            </p:txEl>
                                          </p:spTgt>
                                        </p:tgtEl>
                                        <p:attrNameLst>
                                          <p:attrName/>
                                        </p:attrNameLst>
                                      </p:cBhvr>
                                    </p:anim>
                                  </p:childTnLst>
                                  <p:subTnLst>
                                    <p:animClr clrSpc="rgb" dir="cw">
                                      <p:cBhvr override="childStyle">
                                        <p:cTn dur="1" fill="hold" display="0" masterRel="nextClick" afterEffect="1"/>
                                        <p:tgtEl>
                                          <p:spTgt spid="374791">
                                            <p:txEl>
                                              <p:pRg st="5" end="5"/>
                                            </p:txEl>
                                          </p:spTgt>
                                        </p:tgtEl>
                                        <p:attrNameLst>
                                          <p:attrName>ppt_c</p:attrName>
                                        </p:attrNameLst>
                                      </p:cBhvr>
                                      <p:to>
                                        <a:srgbClr val="FF996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0" grpId="0" animBg="1"/>
      <p:bldP spid="374791"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a:extLst>
              <a:ext uri="{FF2B5EF4-FFF2-40B4-BE49-F238E27FC236}">
                <a16:creationId xmlns:a16="http://schemas.microsoft.com/office/drawing/2014/main" id="{53A742B7-E9B5-4750-7032-D773F20B0ACA}"/>
              </a:ext>
            </a:extLst>
          </p:cNvPr>
          <p:cNvSpPr>
            <a:spLocks noGrp="1" noChangeArrowheads="1"/>
          </p:cNvSpPr>
          <p:nvPr>
            <p:ph type="title"/>
          </p:nvPr>
        </p:nvSpPr>
        <p:spPr/>
        <p:txBody>
          <a:bodyPr/>
          <a:lstStyle/>
          <a:p>
            <a:pPr eaLnBrk="1" fontAlgn="auto" hangingPunct="1">
              <a:spcAft>
                <a:spcPts val="0"/>
              </a:spcAft>
              <a:defRPr/>
            </a:pPr>
            <a:r>
              <a:rPr lang="zh-CN" altLang="en-US"/>
              <a:t>格雷码</a:t>
            </a:r>
          </a:p>
        </p:txBody>
      </p:sp>
      <p:sp>
        <p:nvSpPr>
          <p:cNvPr id="65539" name="Rectangle 3">
            <a:extLst>
              <a:ext uri="{FF2B5EF4-FFF2-40B4-BE49-F238E27FC236}">
                <a16:creationId xmlns:a16="http://schemas.microsoft.com/office/drawing/2014/main" id="{5C7EE251-36F9-FF81-8FD7-12F998A620CA}"/>
              </a:ext>
            </a:extLst>
          </p:cNvPr>
          <p:cNvSpPr>
            <a:spLocks noGrp="1"/>
          </p:cNvSpPr>
          <p:nvPr>
            <p:ph type="body" idx="1"/>
          </p:nvPr>
        </p:nvSpPr>
        <p:spPr>
          <a:xfrm>
            <a:off x="457200" y="1600200"/>
            <a:ext cx="7467600" cy="4873625"/>
          </a:xfrm>
        </p:spPr>
        <p:txBody>
          <a:bodyPr/>
          <a:lstStyle/>
          <a:p>
            <a:pPr eaLnBrk="1" hangingPunct="1">
              <a:lnSpc>
                <a:spcPct val="90000"/>
              </a:lnSpc>
            </a:pPr>
            <a:r>
              <a:rPr lang="zh-CN" altLang="en-US"/>
              <a:t>格雷码的编码规则：</a:t>
            </a:r>
          </a:p>
          <a:p>
            <a:pPr lvl="1" eaLnBrk="1" hangingPunct="1">
              <a:lnSpc>
                <a:spcPct val="90000"/>
              </a:lnSpc>
            </a:pPr>
            <a:r>
              <a:rPr lang="zh-CN" altLang="en-US"/>
              <a:t>任何两个相邻编码只有一个二进制位不同，而其余三个二进制位相同。</a:t>
            </a:r>
          </a:p>
          <a:p>
            <a:pPr eaLnBrk="1" hangingPunct="1">
              <a:lnSpc>
                <a:spcPct val="90000"/>
              </a:lnSpc>
            </a:pPr>
            <a:r>
              <a:rPr lang="zh-CN" altLang="en-US"/>
              <a:t>优点：</a:t>
            </a:r>
          </a:p>
          <a:p>
            <a:pPr lvl="1" eaLnBrk="1" hangingPunct="1">
              <a:lnSpc>
                <a:spcPct val="90000"/>
              </a:lnSpc>
            </a:pPr>
            <a:r>
              <a:rPr lang="zh-CN" altLang="en-US"/>
              <a:t>从一个编码变到下一个相邻编码时，只有</a:t>
            </a:r>
            <a:r>
              <a:rPr lang="en-US" altLang="zh-CN"/>
              <a:t>1</a:t>
            </a:r>
            <a:r>
              <a:rPr lang="zh-CN" altLang="en-US"/>
              <a:t>位发生变化，用它构成计数器时可得到更好的译码波形。</a:t>
            </a:r>
          </a:p>
          <a:p>
            <a:pPr eaLnBrk="1" hangingPunct="1">
              <a:lnSpc>
                <a:spcPct val="90000"/>
              </a:lnSpc>
            </a:pPr>
            <a:r>
              <a:rPr lang="zh-CN" altLang="en-US"/>
              <a:t>格雷码的编码方案有多种，表</a:t>
            </a:r>
            <a:r>
              <a:rPr lang="en-US" altLang="zh-CN"/>
              <a:t>3.3</a:t>
            </a:r>
            <a:r>
              <a:rPr lang="zh-CN" altLang="en-US"/>
              <a:t>给出两组常用的编码值。 </a:t>
            </a:r>
          </a:p>
          <a:p>
            <a:pPr eaLnBrk="1" hangingPunct="1">
              <a:lnSpc>
                <a:spcPct val="90000"/>
              </a:lnSpc>
            </a:pPr>
            <a:endParaRPr lang="zh-CN" altLang="en-US"/>
          </a:p>
        </p:txBody>
      </p:sp>
      <p:sp>
        <p:nvSpPr>
          <p:cNvPr id="65540" name="灯片编号占位符 4">
            <a:extLst>
              <a:ext uri="{FF2B5EF4-FFF2-40B4-BE49-F238E27FC236}">
                <a16:creationId xmlns:a16="http://schemas.microsoft.com/office/drawing/2014/main" id="{CDE7E36E-A931-6C8A-2487-75752E19471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0C839F6-369E-4FE1-83AA-D2B6171CF147}" type="slidenum">
              <a:rPr lang="zh-CN" altLang="en-US">
                <a:solidFill>
                  <a:srgbClr val="FFFFFF"/>
                </a:solidFill>
                <a:latin typeface="Century Schoolbook" panose="02040604050505020304" pitchFamily="18" charset="0"/>
              </a:rPr>
              <a:pPr/>
              <a:t>18</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4" name="Rectangle 4">
            <a:extLst>
              <a:ext uri="{FF2B5EF4-FFF2-40B4-BE49-F238E27FC236}">
                <a16:creationId xmlns:a16="http://schemas.microsoft.com/office/drawing/2014/main" id="{23F2C2C3-5B48-32D9-1CFD-E8807F6E71D0}"/>
              </a:ext>
            </a:extLst>
          </p:cNvPr>
          <p:cNvSpPr>
            <a:spLocks noGrp="1" noChangeArrowheads="1"/>
          </p:cNvSpPr>
          <p:nvPr>
            <p:ph type="title"/>
          </p:nvPr>
        </p:nvSpPr>
        <p:spPr/>
        <p:txBody>
          <a:bodyPr/>
          <a:lstStyle/>
          <a:p>
            <a:pPr eaLnBrk="1" fontAlgn="auto" hangingPunct="1">
              <a:spcAft>
                <a:spcPts val="0"/>
              </a:spcAft>
              <a:defRPr/>
            </a:pPr>
            <a:r>
              <a:rPr lang="zh-CN" altLang="en-US" sz="3200" dirty="0"/>
              <a:t>带符号的二进制数据在计算机中的表示方法</a:t>
            </a:r>
          </a:p>
        </p:txBody>
      </p:sp>
      <p:sp>
        <p:nvSpPr>
          <p:cNvPr id="66563" name="Rectangle 5">
            <a:extLst>
              <a:ext uri="{FF2B5EF4-FFF2-40B4-BE49-F238E27FC236}">
                <a16:creationId xmlns:a16="http://schemas.microsoft.com/office/drawing/2014/main" id="{36DDF940-0BB2-2CD7-EEF2-607EBF535676}"/>
              </a:ext>
            </a:extLst>
          </p:cNvPr>
          <p:cNvSpPr>
            <a:spLocks noGrp="1"/>
          </p:cNvSpPr>
          <p:nvPr>
            <p:ph type="body" idx="1"/>
          </p:nvPr>
        </p:nvSpPr>
        <p:spPr>
          <a:xfrm>
            <a:off x="457200" y="1600200"/>
            <a:ext cx="7467600" cy="4873625"/>
          </a:xfrm>
        </p:spPr>
        <p:txBody>
          <a:bodyPr/>
          <a:lstStyle/>
          <a:p>
            <a:pPr eaLnBrk="1" hangingPunct="1"/>
            <a:r>
              <a:rPr lang="zh-CN" altLang="en-US"/>
              <a:t>在计算机中表示的带符号的二进制数称为</a:t>
            </a:r>
            <a:r>
              <a:rPr lang="zh-CN" altLang="en-US">
                <a:latin typeface="宋体" panose="02010600030101010101" pitchFamily="2" charset="-122"/>
              </a:rPr>
              <a:t>“</a:t>
            </a:r>
            <a:r>
              <a:rPr lang="zh-CN" altLang="en-US"/>
              <a:t>机器数</a:t>
            </a:r>
            <a:r>
              <a:rPr lang="zh-CN" altLang="en-US">
                <a:latin typeface="宋体" panose="02010600030101010101" pitchFamily="2" charset="-122"/>
              </a:rPr>
              <a:t>”</a:t>
            </a:r>
            <a:r>
              <a:rPr lang="zh-CN" altLang="en-US"/>
              <a:t>。</a:t>
            </a:r>
          </a:p>
          <a:p>
            <a:pPr eaLnBrk="1" hangingPunct="1"/>
            <a:r>
              <a:rPr lang="zh-CN" altLang="en-US"/>
              <a:t>机器数有三种表示方式：</a:t>
            </a:r>
          </a:p>
          <a:p>
            <a:pPr lvl="1" eaLnBrk="1" hangingPunct="1"/>
            <a:r>
              <a:rPr lang="zh-CN" altLang="en-US"/>
              <a:t>原码、补码和反码。</a:t>
            </a:r>
          </a:p>
          <a:p>
            <a:pPr eaLnBrk="1" hangingPunct="1"/>
            <a:r>
              <a:rPr lang="zh-CN" altLang="en-US"/>
              <a:t>为讨论方便，先假设：</a:t>
            </a:r>
          </a:p>
          <a:p>
            <a:pPr lvl="1" eaLnBrk="1" hangingPunct="1"/>
            <a:r>
              <a:rPr lang="zh-CN" altLang="en-US"/>
              <a:t>机器数为小数，符号位放在最左面，小数点置于符号位与数值之间。</a:t>
            </a:r>
          </a:p>
          <a:p>
            <a:pPr lvl="1" eaLnBrk="1" hangingPunct="1"/>
            <a:r>
              <a:rPr lang="zh-CN" altLang="en-US"/>
              <a:t>数的真值用</a:t>
            </a:r>
            <a:r>
              <a:rPr lang="en-US" altLang="zh-CN"/>
              <a:t>X</a:t>
            </a:r>
            <a:r>
              <a:rPr lang="zh-CN" altLang="en-US"/>
              <a:t>表示。</a:t>
            </a:r>
          </a:p>
        </p:txBody>
      </p:sp>
      <p:sp>
        <p:nvSpPr>
          <p:cNvPr id="66564" name="灯片编号占位符 4">
            <a:extLst>
              <a:ext uri="{FF2B5EF4-FFF2-40B4-BE49-F238E27FC236}">
                <a16:creationId xmlns:a16="http://schemas.microsoft.com/office/drawing/2014/main" id="{A1D18990-3CF3-B46E-8D01-34DB8DAA9D5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4D249D-D017-45CD-B7FD-AF65462E1E5E}" type="slidenum">
              <a:rPr lang="zh-CN" altLang="en-US">
                <a:solidFill>
                  <a:srgbClr val="FFFFFF"/>
                </a:solidFill>
                <a:latin typeface="Century Schoolbook" panose="02040604050505020304" pitchFamily="18" charset="0"/>
              </a:rPr>
              <a:pPr/>
              <a:t>19</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58AA1-0FBF-4BC0-C57B-FA9746AD4E52}"/>
              </a:ext>
            </a:extLst>
          </p:cNvPr>
          <p:cNvSpPr>
            <a:spLocks noGrp="1"/>
          </p:cNvSpPr>
          <p:nvPr>
            <p:ph type="title"/>
          </p:nvPr>
        </p:nvSpPr>
        <p:spPr/>
        <p:txBody>
          <a:bodyPr/>
          <a:lstStyle/>
          <a:p>
            <a:pPr eaLnBrk="1" fontAlgn="auto" hangingPunct="1">
              <a:spcAft>
                <a:spcPts val="0"/>
              </a:spcAft>
              <a:defRPr/>
            </a:pPr>
            <a:r>
              <a:rPr lang="zh-CN" altLang="en-US" dirty="0"/>
              <a:t>内容安排</a:t>
            </a:r>
          </a:p>
        </p:txBody>
      </p:sp>
      <p:sp>
        <p:nvSpPr>
          <p:cNvPr id="3" name="内容占位符 2">
            <a:extLst>
              <a:ext uri="{FF2B5EF4-FFF2-40B4-BE49-F238E27FC236}">
                <a16:creationId xmlns:a16="http://schemas.microsoft.com/office/drawing/2014/main" id="{F8E1915A-D8F7-6A06-17F6-DBCFB6DB6E69}"/>
              </a:ext>
            </a:extLst>
          </p:cNvPr>
          <p:cNvSpPr>
            <a:spLocks noGrp="1"/>
          </p:cNvSpPr>
          <p:nvPr>
            <p:ph sz="quarter" idx="1"/>
          </p:nvPr>
        </p:nvSpPr>
        <p:spPr>
          <a:xfrm>
            <a:off x="457200" y="1600200"/>
            <a:ext cx="7467600" cy="4873625"/>
          </a:xfrm>
        </p:spPr>
        <p:txBody>
          <a:bodyPr>
            <a:normAutofit/>
          </a:bodyPr>
          <a:lstStyle/>
          <a:p>
            <a:pPr marL="274320" indent="-274320" eaLnBrk="1" fontAlgn="auto" hangingPunct="1">
              <a:spcAft>
                <a:spcPts val="0"/>
              </a:spcAft>
              <a:buFontTx/>
              <a:buNone/>
              <a:defRPr/>
            </a:pPr>
            <a:r>
              <a:rPr lang="en-US" altLang="zh-CN" dirty="0">
                <a:latin typeface="Arial" pitchFamily="34" charset="0"/>
                <a:ea typeface="楷体_GB2312" pitchFamily="49" charset="-122"/>
              </a:rPr>
              <a:t>3.1  </a:t>
            </a:r>
            <a:r>
              <a:rPr lang="zh-CN" altLang="en-US" dirty="0">
                <a:latin typeface="Arial" pitchFamily="34" charset="0"/>
                <a:ea typeface="楷体_GB2312" pitchFamily="49" charset="-122"/>
              </a:rPr>
              <a:t>数值的表示方法和转换</a:t>
            </a:r>
          </a:p>
          <a:p>
            <a:pPr marL="628650" indent="-628650" eaLnBrk="1" fontAlgn="auto" hangingPunct="1">
              <a:spcAft>
                <a:spcPts val="0"/>
              </a:spcAft>
              <a:buFontTx/>
              <a:buNone/>
              <a:defRPr/>
            </a:pPr>
            <a:r>
              <a:rPr lang="en-US" altLang="zh-CN" dirty="0">
                <a:latin typeface="Arial" pitchFamily="34" charset="0"/>
                <a:ea typeface="楷体_GB2312" pitchFamily="49" charset="-122"/>
              </a:rPr>
              <a:t>3.2  </a:t>
            </a:r>
            <a:r>
              <a:rPr lang="zh-CN" altLang="en-US" dirty="0">
                <a:latin typeface="Arial" pitchFamily="34" charset="0"/>
                <a:ea typeface="楷体_GB2312" pitchFamily="49" charset="-122"/>
              </a:rPr>
              <a:t>带符号的二进制数据在计算机中的表示方法及加减法运算</a:t>
            </a:r>
          </a:p>
          <a:p>
            <a:pPr marL="274320" indent="-274320" eaLnBrk="1" fontAlgn="auto" hangingPunct="1">
              <a:spcAft>
                <a:spcPts val="0"/>
              </a:spcAft>
              <a:buFontTx/>
              <a:buNone/>
              <a:defRPr/>
            </a:pPr>
            <a:r>
              <a:rPr lang="en-US" altLang="zh-CN" dirty="0">
                <a:latin typeface="Arial" pitchFamily="34" charset="0"/>
                <a:ea typeface="楷体_GB2312" pitchFamily="49" charset="-122"/>
              </a:rPr>
              <a:t>3.3  </a:t>
            </a:r>
            <a:r>
              <a:rPr lang="zh-CN" altLang="en-US" dirty="0">
                <a:latin typeface="Arial" pitchFamily="34" charset="0"/>
                <a:ea typeface="楷体_GB2312" pitchFamily="49" charset="-122"/>
              </a:rPr>
              <a:t>二进制乘法运算</a:t>
            </a:r>
          </a:p>
          <a:p>
            <a:pPr marL="274320" indent="-274320" eaLnBrk="1" fontAlgn="auto" hangingPunct="1">
              <a:spcAft>
                <a:spcPts val="0"/>
              </a:spcAft>
              <a:buFontTx/>
              <a:buNone/>
              <a:defRPr/>
            </a:pPr>
            <a:r>
              <a:rPr lang="en-US" altLang="zh-CN" dirty="0">
                <a:latin typeface="Arial" pitchFamily="34" charset="0"/>
                <a:ea typeface="楷体_GB2312" pitchFamily="49" charset="-122"/>
              </a:rPr>
              <a:t>3.4  </a:t>
            </a:r>
            <a:r>
              <a:rPr lang="zh-CN" altLang="en-US" dirty="0">
                <a:latin typeface="Arial" pitchFamily="34" charset="0"/>
                <a:ea typeface="楷体_GB2312" pitchFamily="49" charset="-122"/>
              </a:rPr>
              <a:t>二进制除法运算</a:t>
            </a:r>
          </a:p>
          <a:p>
            <a:pPr marL="274320" indent="-274320" eaLnBrk="1" fontAlgn="auto" hangingPunct="1">
              <a:spcAft>
                <a:spcPts val="0"/>
              </a:spcAft>
              <a:buFontTx/>
              <a:buNone/>
              <a:defRPr/>
            </a:pPr>
            <a:r>
              <a:rPr lang="en-US" altLang="zh-CN" dirty="0">
                <a:latin typeface="Arial" pitchFamily="34" charset="0"/>
                <a:ea typeface="楷体_GB2312" pitchFamily="49" charset="-122"/>
              </a:rPr>
              <a:t>3.5  </a:t>
            </a:r>
            <a:r>
              <a:rPr lang="zh-CN" altLang="en-US" dirty="0">
                <a:latin typeface="Arial" pitchFamily="34" charset="0"/>
                <a:ea typeface="楷体_GB2312" pitchFamily="49" charset="-122"/>
              </a:rPr>
              <a:t>浮点的运算方法</a:t>
            </a:r>
            <a:endParaRPr lang="en-US" altLang="zh-CN" dirty="0">
              <a:latin typeface="Arial" pitchFamily="34" charset="0"/>
              <a:ea typeface="楷体_GB2312" pitchFamily="49" charset="-122"/>
            </a:endParaRPr>
          </a:p>
          <a:p>
            <a:pPr marL="274320" indent="-274320" eaLnBrk="1" fontAlgn="auto" hangingPunct="1">
              <a:spcAft>
                <a:spcPts val="0"/>
              </a:spcAft>
              <a:buFontTx/>
              <a:buNone/>
              <a:defRPr/>
            </a:pPr>
            <a:r>
              <a:rPr lang="en-US" altLang="zh-CN" dirty="0">
                <a:latin typeface="Arial" pitchFamily="34" charset="0"/>
                <a:ea typeface="楷体_GB2312" pitchFamily="49" charset="-122"/>
              </a:rPr>
              <a:t>3.6  </a:t>
            </a:r>
            <a:r>
              <a:rPr lang="zh-CN" altLang="en-US" dirty="0">
                <a:latin typeface="Arial" pitchFamily="34" charset="0"/>
                <a:ea typeface="楷体_GB2312" pitchFamily="49" charset="-122"/>
              </a:rPr>
              <a:t>运算部件</a:t>
            </a:r>
          </a:p>
          <a:p>
            <a:pPr marL="274320" indent="-274320" eaLnBrk="1" fontAlgn="auto" hangingPunct="1">
              <a:spcAft>
                <a:spcPts val="0"/>
              </a:spcAft>
              <a:buFontTx/>
              <a:buNone/>
              <a:defRPr/>
            </a:pPr>
            <a:r>
              <a:rPr lang="en-US" altLang="zh-CN" dirty="0">
                <a:latin typeface="Arial" pitchFamily="34" charset="0"/>
                <a:ea typeface="楷体_GB2312" pitchFamily="49" charset="-122"/>
              </a:rPr>
              <a:t>3.7  </a:t>
            </a:r>
            <a:r>
              <a:rPr lang="zh-CN" altLang="en-US" dirty="0">
                <a:latin typeface="Arial" pitchFamily="34" charset="0"/>
                <a:ea typeface="楷体_GB2312" pitchFamily="49" charset="-122"/>
              </a:rPr>
              <a:t>数据校验码</a:t>
            </a:r>
          </a:p>
          <a:p>
            <a:pPr marL="274320" indent="-274320" eaLnBrk="1" fontAlgn="auto" hangingPunct="1">
              <a:spcAft>
                <a:spcPts val="0"/>
              </a:spcAft>
              <a:buFont typeface="Wingdings"/>
              <a:buChar char=""/>
              <a:defRPr/>
            </a:pPr>
            <a:endParaRPr lang="zh-CN" altLang="en-US" dirty="0"/>
          </a:p>
        </p:txBody>
      </p:sp>
      <p:sp>
        <p:nvSpPr>
          <p:cNvPr id="44036" name="灯片编号占位符 4">
            <a:extLst>
              <a:ext uri="{FF2B5EF4-FFF2-40B4-BE49-F238E27FC236}">
                <a16:creationId xmlns:a16="http://schemas.microsoft.com/office/drawing/2014/main" id="{57B09292-DADE-6B92-95D6-C58B965013A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49A5256-5BD9-4E41-921D-C5FA0AE05319}" type="slidenum">
              <a:rPr lang="zh-CN" altLang="en-US">
                <a:solidFill>
                  <a:srgbClr val="FFFFFF"/>
                </a:solidFill>
                <a:latin typeface="Century Schoolbook" panose="02040604050505020304" pitchFamily="18" charset="0"/>
              </a:rPr>
              <a:pPr/>
              <a:t>2</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B4B8B-D486-CE3C-79C6-DAB242D334F6}"/>
              </a:ext>
            </a:extLst>
          </p:cNvPr>
          <p:cNvSpPr>
            <a:spLocks noGrp="1"/>
          </p:cNvSpPr>
          <p:nvPr>
            <p:ph type="title"/>
          </p:nvPr>
        </p:nvSpPr>
        <p:spPr/>
        <p:txBody>
          <a:bodyPr/>
          <a:lstStyle/>
          <a:p>
            <a:pPr eaLnBrk="1" fontAlgn="auto" hangingPunct="1">
              <a:spcAft>
                <a:spcPts val="0"/>
              </a:spcAft>
              <a:defRPr/>
            </a:pPr>
            <a:r>
              <a:rPr lang="zh-CN" altLang="en-US" dirty="0"/>
              <a:t>原码表示法</a:t>
            </a:r>
          </a:p>
        </p:txBody>
      </p:sp>
      <p:sp>
        <p:nvSpPr>
          <p:cNvPr id="68611" name="内容占位符 2">
            <a:extLst>
              <a:ext uri="{FF2B5EF4-FFF2-40B4-BE49-F238E27FC236}">
                <a16:creationId xmlns:a16="http://schemas.microsoft.com/office/drawing/2014/main" id="{9A3A01C2-4213-BCA0-26DC-13109A509919}"/>
              </a:ext>
            </a:extLst>
          </p:cNvPr>
          <p:cNvSpPr>
            <a:spLocks noGrp="1"/>
          </p:cNvSpPr>
          <p:nvPr>
            <p:ph sz="quarter" idx="1"/>
          </p:nvPr>
        </p:nvSpPr>
        <p:spPr>
          <a:xfrm>
            <a:off x="457200" y="1600200"/>
            <a:ext cx="7467600" cy="4873625"/>
          </a:xfrm>
        </p:spPr>
        <p:txBody>
          <a:bodyPr/>
          <a:lstStyle/>
          <a:p>
            <a:pPr eaLnBrk="1" hangingPunct="1"/>
            <a:r>
              <a:rPr lang="zh-CN" altLang="en-US"/>
              <a:t>这是与真值最接近的一种表示形式：</a:t>
            </a:r>
          </a:p>
          <a:p>
            <a:pPr lvl="1" eaLnBrk="1" hangingPunct="1"/>
            <a:r>
              <a:rPr lang="zh-CN" altLang="en-US"/>
              <a:t>机器数的最高位为符号位；</a:t>
            </a:r>
          </a:p>
          <a:p>
            <a:pPr lvl="2" eaLnBrk="1" hangingPunct="1"/>
            <a:r>
              <a:rPr lang="en-US" altLang="zh-CN"/>
              <a:t>0</a:t>
            </a:r>
            <a:r>
              <a:rPr lang="zh-CN" altLang="en-US"/>
              <a:t>表示正数，</a:t>
            </a:r>
            <a:r>
              <a:rPr lang="en-US" altLang="zh-CN"/>
              <a:t>1</a:t>
            </a:r>
            <a:r>
              <a:rPr lang="zh-CN" altLang="en-US"/>
              <a:t>表示负数。</a:t>
            </a:r>
          </a:p>
          <a:p>
            <a:pPr lvl="1" eaLnBrk="1" hangingPunct="1"/>
            <a:r>
              <a:rPr lang="zh-CN" altLang="en-US"/>
              <a:t>数值跟随其后，并以绝对值形式给出。</a:t>
            </a:r>
          </a:p>
          <a:p>
            <a:pPr eaLnBrk="1" hangingPunct="1"/>
            <a:r>
              <a:rPr lang="zh-CN" altLang="en-US"/>
              <a:t>原码的定义：</a:t>
            </a:r>
            <a:endParaRPr lang="zh-CN" altLang="en-US" sz="2800" b="0">
              <a:ea typeface="楷体_GB2312" pitchFamily="49" charset="-122"/>
            </a:endParaRPr>
          </a:p>
          <a:p>
            <a:pPr eaLnBrk="1" hangingPunct="1">
              <a:spcBef>
                <a:spcPct val="20000"/>
              </a:spcBef>
              <a:buClrTx/>
              <a:buSzTx/>
              <a:buFontTx/>
              <a:buNone/>
            </a:pPr>
            <a:r>
              <a:rPr lang="zh-CN" altLang="en-US" sz="2800">
                <a:latin typeface="Times New Roman" panose="02020603050405020304" pitchFamily="18" charset="0"/>
              </a:rPr>
              <a:t>		［</a:t>
            </a:r>
            <a:r>
              <a:rPr lang="en-US" altLang="zh-CN" sz="2800">
                <a:latin typeface="Times New Roman" panose="02020603050405020304" pitchFamily="18" charset="0"/>
              </a:rPr>
              <a:t>X</a:t>
            </a:r>
            <a:r>
              <a:rPr lang="zh-CN" altLang="en-US" sz="2800">
                <a:latin typeface="Times New Roman" panose="02020603050405020304" pitchFamily="18" charset="0"/>
              </a:rPr>
              <a:t>］</a:t>
            </a:r>
            <a:r>
              <a:rPr lang="zh-CN" altLang="en-US" sz="2800" baseline="-25000">
                <a:latin typeface="Times New Roman" panose="02020603050405020304" pitchFamily="18" charset="0"/>
              </a:rPr>
              <a:t>原</a:t>
            </a:r>
            <a:r>
              <a:rPr lang="en-US" altLang="zh-CN" sz="2800">
                <a:latin typeface="Times New Roman" panose="02020603050405020304" pitchFamily="18" charset="0"/>
              </a:rPr>
              <a:t>=	  X			0≤X</a:t>
            </a:r>
            <a:r>
              <a:rPr lang="zh-CN" altLang="en-US" sz="2800">
                <a:latin typeface="Times New Roman" panose="02020603050405020304" pitchFamily="18" charset="0"/>
              </a:rPr>
              <a:t>＜</a:t>
            </a:r>
            <a:r>
              <a:rPr lang="en-US" altLang="zh-CN" sz="2800">
                <a:latin typeface="Times New Roman" panose="02020603050405020304" pitchFamily="18" charset="0"/>
              </a:rPr>
              <a:t>1</a:t>
            </a:r>
          </a:p>
          <a:p>
            <a:pPr eaLnBrk="1" hangingPunct="1">
              <a:spcBef>
                <a:spcPct val="20000"/>
              </a:spcBef>
              <a:buClrTx/>
              <a:buSzTx/>
              <a:buFontTx/>
              <a:buNone/>
            </a:pPr>
            <a:r>
              <a:rPr lang="en-US" altLang="zh-CN" sz="2800">
                <a:latin typeface="Times New Roman" panose="02020603050405020304" pitchFamily="18" charset="0"/>
              </a:rPr>
              <a:t>			 	 1-X=1+|X|		-1</a:t>
            </a:r>
            <a:r>
              <a:rPr lang="zh-CN" altLang="en-US" sz="2800">
                <a:latin typeface="Times New Roman" panose="02020603050405020304" pitchFamily="18" charset="0"/>
              </a:rPr>
              <a:t>＜</a:t>
            </a:r>
            <a:r>
              <a:rPr lang="en-US" altLang="zh-CN" sz="2800">
                <a:latin typeface="Times New Roman" panose="02020603050405020304" pitchFamily="18" charset="0"/>
              </a:rPr>
              <a:t>X≤0</a:t>
            </a:r>
          </a:p>
          <a:p>
            <a:pPr eaLnBrk="1" hangingPunct="1">
              <a:spcBef>
                <a:spcPct val="20000"/>
              </a:spcBef>
              <a:buClr>
                <a:srgbClr val="FF3300"/>
              </a:buClr>
              <a:buSzTx/>
              <a:buFont typeface="Wingdings" panose="05000000000000000000" pitchFamily="2" charset="2"/>
              <a:buChar char="ü"/>
            </a:pPr>
            <a:r>
              <a:rPr lang="zh-CN" altLang="en-US" sz="2800">
                <a:latin typeface="Times New Roman" panose="02020603050405020304" pitchFamily="18" charset="0"/>
              </a:rPr>
              <a:t>即［</a:t>
            </a:r>
            <a:r>
              <a:rPr lang="en-US" altLang="zh-CN" sz="2800">
                <a:latin typeface="Times New Roman" panose="02020603050405020304" pitchFamily="18" charset="0"/>
              </a:rPr>
              <a:t>X</a:t>
            </a:r>
            <a:r>
              <a:rPr lang="zh-CN" altLang="en-US" sz="2800">
                <a:latin typeface="Times New Roman" panose="02020603050405020304" pitchFamily="18" charset="0"/>
              </a:rPr>
              <a:t>］</a:t>
            </a:r>
            <a:r>
              <a:rPr lang="zh-CN" altLang="en-US" sz="2800" baseline="-25000">
                <a:latin typeface="Times New Roman" panose="02020603050405020304" pitchFamily="18" charset="0"/>
              </a:rPr>
              <a:t>原</a:t>
            </a:r>
            <a:r>
              <a:rPr lang="en-US" altLang="zh-CN" sz="2800">
                <a:latin typeface="Times New Roman" panose="02020603050405020304" pitchFamily="18" charset="0"/>
              </a:rPr>
              <a:t>=</a:t>
            </a:r>
            <a:r>
              <a:rPr lang="zh-CN" altLang="en-US" sz="2800">
                <a:latin typeface="Times New Roman" panose="02020603050405020304" pitchFamily="18" charset="0"/>
              </a:rPr>
              <a:t>符号位</a:t>
            </a:r>
            <a:r>
              <a:rPr lang="en-US" altLang="zh-CN" sz="2800">
                <a:latin typeface="Times New Roman" panose="02020603050405020304" pitchFamily="18" charset="0"/>
              </a:rPr>
              <a:t>+</a:t>
            </a:r>
            <a:r>
              <a:rPr lang="zh-CN" altLang="en-US" sz="2800">
                <a:latin typeface="Times New Roman" panose="02020603050405020304" pitchFamily="18" charset="0"/>
              </a:rPr>
              <a:t>｜</a:t>
            </a:r>
            <a:r>
              <a:rPr lang="en-US" altLang="zh-CN" sz="2800">
                <a:latin typeface="Times New Roman" panose="02020603050405020304" pitchFamily="18" charset="0"/>
              </a:rPr>
              <a:t>X</a:t>
            </a:r>
            <a:r>
              <a:rPr lang="zh-CN" altLang="en-US" sz="2800">
                <a:latin typeface="Times New Roman" panose="02020603050405020304" pitchFamily="18" charset="0"/>
              </a:rPr>
              <a:t>｜</a:t>
            </a:r>
            <a:endParaRPr lang="zh-CN" altLang="en-US"/>
          </a:p>
        </p:txBody>
      </p:sp>
      <p:sp>
        <p:nvSpPr>
          <p:cNvPr id="5" name="左大括号 4">
            <a:extLst>
              <a:ext uri="{FF2B5EF4-FFF2-40B4-BE49-F238E27FC236}">
                <a16:creationId xmlns:a16="http://schemas.microsoft.com/office/drawing/2014/main" id="{4AEA5244-6641-3FF1-B4A4-059B64AD1F88}"/>
              </a:ext>
            </a:extLst>
          </p:cNvPr>
          <p:cNvSpPr/>
          <p:nvPr/>
        </p:nvSpPr>
        <p:spPr>
          <a:xfrm>
            <a:off x="3143250" y="3714750"/>
            <a:ext cx="142875" cy="7858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6" name="椭圆形标注 5">
            <a:extLst>
              <a:ext uri="{FF2B5EF4-FFF2-40B4-BE49-F238E27FC236}">
                <a16:creationId xmlns:a16="http://schemas.microsoft.com/office/drawing/2014/main" id="{0A7CAC5C-EE7B-6ABC-FE9B-ABBE50E2C85E}"/>
              </a:ext>
            </a:extLst>
          </p:cNvPr>
          <p:cNvSpPr/>
          <p:nvPr/>
        </p:nvSpPr>
        <p:spPr>
          <a:xfrm>
            <a:off x="4857750" y="5500688"/>
            <a:ext cx="1428750" cy="1071562"/>
          </a:xfrm>
          <a:prstGeom prst="wedgeEllipseCallout">
            <a:avLst>
              <a:gd name="adj1" fmla="val -121832"/>
              <a:gd name="adj2" fmla="val -94832"/>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r>
              <a:rPr lang="zh-CN" altLang="en-US" dirty="0"/>
              <a:t>拼接</a:t>
            </a:r>
          </a:p>
        </p:txBody>
      </p:sp>
      <p:sp>
        <p:nvSpPr>
          <p:cNvPr id="68614" name="灯片编号占位符 6">
            <a:extLst>
              <a:ext uri="{FF2B5EF4-FFF2-40B4-BE49-F238E27FC236}">
                <a16:creationId xmlns:a16="http://schemas.microsoft.com/office/drawing/2014/main" id="{790DE4D3-9941-4BE1-2E5B-068E90B84AA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5981C26-EA33-4FFB-92C9-D985A4FFEE52}" type="slidenum">
              <a:rPr lang="zh-CN" altLang="en-US">
                <a:solidFill>
                  <a:srgbClr val="FFFFFF"/>
                </a:solidFill>
                <a:latin typeface="Century Schoolbook" panose="02040604050505020304" pitchFamily="18" charset="0"/>
              </a:rPr>
              <a:pPr/>
              <a:t>20</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30EFF-6F49-D4C4-2E8C-844DB69880DA}"/>
              </a:ext>
            </a:extLst>
          </p:cNvPr>
          <p:cNvSpPr>
            <a:spLocks noGrp="1"/>
          </p:cNvSpPr>
          <p:nvPr>
            <p:ph type="title"/>
          </p:nvPr>
        </p:nvSpPr>
        <p:spPr/>
        <p:txBody>
          <a:bodyPr/>
          <a:lstStyle/>
          <a:p>
            <a:pPr eaLnBrk="1" fontAlgn="auto" hangingPunct="1">
              <a:spcAft>
                <a:spcPts val="0"/>
              </a:spcAft>
              <a:defRPr/>
            </a:pPr>
            <a:r>
              <a:rPr lang="zh-CN" altLang="en-US" dirty="0"/>
              <a:t>原码表示法</a:t>
            </a:r>
          </a:p>
        </p:txBody>
      </p:sp>
      <p:sp>
        <p:nvSpPr>
          <p:cNvPr id="69635" name="内容占位符 2">
            <a:extLst>
              <a:ext uri="{FF2B5EF4-FFF2-40B4-BE49-F238E27FC236}">
                <a16:creationId xmlns:a16="http://schemas.microsoft.com/office/drawing/2014/main" id="{77746ED4-B809-4B32-DF8A-A9F720835991}"/>
              </a:ext>
            </a:extLst>
          </p:cNvPr>
          <p:cNvSpPr>
            <a:spLocks noGrp="1"/>
          </p:cNvSpPr>
          <p:nvPr>
            <p:ph sz="quarter" idx="1"/>
          </p:nvPr>
        </p:nvSpPr>
        <p:spPr>
          <a:xfrm>
            <a:off x="457200" y="1600200"/>
            <a:ext cx="7467600" cy="4873625"/>
          </a:xfrm>
        </p:spPr>
        <p:txBody>
          <a:bodyPr/>
          <a:lstStyle/>
          <a:p>
            <a:pPr eaLnBrk="1" hangingPunct="1"/>
            <a:r>
              <a:rPr lang="zh-CN" altLang="en-US"/>
              <a:t>例</a:t>
            </a:r>
            <a:r>
              <a:rPr lang="en-US" altLang="zh-CN"/>
              <a:t>3.12</a:t>
            </a:r>
          </a:p>
          <a:p>
            <a:pPr eaLnBrk="1" hangingPunct="1"/>
            <a:r>
              <a:rPr lang="en-US" altLang="zh-CN"/>
              <a:t>	X=+0.1011,</a:t>
            </a:r>
            <a:r>
              <a:rPr lang="zh-CN" altLang="en-US"/>
              <a:t>［</a:t>
            </a:r>
            <a:r>
              <a:rPr lang="en-US" altLang="zh-CN"/>
              <a:t>X</a:t>
            </a:r>
            <a:r>
              <a:rPr lang="zh-CN" altLang="en-US"/>
              <a:t>］</a:t>
            </a:r>
            <a:r>
              <a:rPr lang="zh-CN" altLang="en-US" baseline="-25000"/>
              <a:t>原</a:t>
            </a:r>
            <a:r>
              <a:rPr lang="en-US" altLang="zh-CN"/>
              <a:t>=01011;</a:t>
            </a:r>
          </a:p>
          <a:p>
            <a:pPr eaLnBrk="1" hangingPunct="1"/>
            <a:r>
              <a:rPr lang="en-US" altLang="zh-CN"/>
              <a:t>	X=-0.1011,</a:t>
            </a:r>
            <a:r>
              <a:rPr lang="zh-CN" altLang="en-US"/>
              <a:t>［</a:t>
            </a:r>
            <a:r>
              <a:rPr lang="en-US" altLang="zh-CN"/>
              <a:t>X</a:t>
            </a:r>
            <a:r>
              <a:rPr lang="zh-CN" altLang="en-US"/>
              <a:t>］</a:t>
            </a:r>
            <a:r>
              <a:rPr lang="zh-CN" altLang="en-US" baseline="-25000"/>
              <a:t>原</a:t>
            </a:r>
            <a:r>
              <a:rPr lang="en-US" altLang="zh-CN"/>
              <a:t>=11011</a:t>
            </a:r>
            <a:r>
              <a:rPr lang="zh-CN" altLang="en-US"/>
              <a:t>。</a:t>
            </a:r>
          </a:p>
          <a:p>
            <a:pPr eaLnBrk="1" hangingPunct="1"/>
            <a:r>
              <a:rPr lang="zh-CN" altLang="en-US"/>
              <a:t>由于小数点位置已默认在符号位之后，书写时将其省略了。</a:t>
            </a:r>
          </a:p>
          <a:p>
            <a:pPr eaLnBrk="1" hangingPunct="1"/>
            <a:r>
              <a:rPr lang="zh-CN" altLang="en-US"/>
              <a:t>根据定义，当</a:t>
            </a:r>
            <a:r>
              <a:rPr lang="en-US" altLang="zh-CN"/>
              <a:t>X=-0.1011</a:t>
            </a:r>
            <a:r>
              <a:rPr lang="zh-CN" altLang="en-US"/>
              <a:t>时，</a:t>
            </a:r>
          </a:p>
          <a:p>
            <a:pPr eaLnBrk="1" hangingPunct="1"/>
            <a:r>
              <a:rPr lang="zh-CN" altLang="en-US"/>
              <a:t>	［</a:t>
            </a:r>
            <a:r>
              <a:rPr lang="en-US" altLang="zh-CN"/>
              <a:t>X</a:t>
            </a:r>
            <a:r>
              <a:rPr lang="zh-CN" altLang="en-US"/>
              <a:t>］</a:t>
            </a:r>
            <a:r>
              <a:rPr lang="zh-CN" altLang="en-US" baseline="-25000"/>
              <a:t>原</a:t>
            </a:r>
            <a:r>
              <a:rPr lang="en-US" altLang="zh-CN"/>
              <a:t>=1-(-0.1011)=1.1011</a:t>
            </a:r>
            <a:r>
              <a:rPr lang="zh-CN" altLang="en-US"/>
              <a:t>。</a:t>
            </a:r>
          </a:p>
          <a:p>
            <a:pPr eaLnBrk="1" hangingPunct="1"/>
            <a:endParaRPr lang="zh-CN" altLang="en-US"/>
          </a:p>
        </p:txBody>
      </p:sp>
      <p:sp>
        <p:nvSpPr>
          <p:cNvPr id="69636" name="灯片编号占位符 4">
            <a:extLst>
              <a:ext uri="{FF2B5EF4-FFF2-40B4-BE49-F238E27FC236}">
                <a16:creationId xmlns:a16="http://schemas.microsoft.com/office/drawing/2014/main" id="{7D189C8D-F8AE-86F9-7369-1D0C1046423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B1EFE9-CB43-4CD4-AC8C-B4FF5767CA9D}" type="slidenum">
              <a:rPr lang="zh-CN" altLang="en-US">
                <a:solidFill>
                  <a:srgbClr val="FFFFFF"/>
                </a:solidFill>
                <a:latin typeface="Century Schoolbook" panose="02040604050505020304" pitchFamily="18" charset="0"/>
              </a:rPr>
              <a:pPr/>
              <a:t>21</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DBD71-1A6A-1521-563B-36D4A999038D}"/>
              </a:ext>
            </a:extLst>
          </p:cNvPr>
          <p:cNvSpPr>
            <a:spLocks noGrp="1"/>
          </p:cNvSpPr>
          <p:nvPr>
            <p:ph type="title"/>
          </p:nvPr>
        </p:nvSpPr>
        <p:spPr/>
        <p:txBody>
          <a:bodyPr/>
          <a:lstStyle/>
          <a:p>
            <a:pPr eaLnBrk="1" fontAlgn="auto" hangingPunct="1">
              <a:spcAft>
                <a:spcPts val="0"/>
              </a:spcAft>
              <a:defRPr/>
            </a:pPr>
            <a:r>
              <a:rPr lang="zh-CN" altLang="en-US" dirty="0"/>
              <a:t>零的原码表示法</a:t>
            </a:r>
          </a:p>
        </p:txBody>
      </p:sp>
      <p:sp>
        <p:nvSpPr>
          <p:cNvPr id="70659" name="内容占位符 2">
            <a:extLst>
              <a:ext uri="{FF2B5EF4-FFF2-40B4-BE49-F238E27FC236}">
                <a16:creationId xmlns:a16="http://schemas.microsoft.com/office/drawing/2014/main" id="{B098C660-6244-209C-BB4A-C3AAB72A4FD9}"/>
              </a:ext>
            </a:extLst>
          </p:cNvPr>
          <p:cNvSpPr>
            <a:spLocks noGrp="1"/>
          </p:cNvSpPr>
          <p:nvPr>
            <p:ph sz="quarter" idx="1"/>
          </p:nvPr>
        </p:nvSpPr>
        <p:spPr>
          <a:xfrm>
            <a:off x="457200" y="1600200"/>
            <a:ext cx="7467600" cy="4873625"/>
          </a:xfrm>
        </p:spPr>
        <p:txBody>
          <a:bodyPr/>
          <a:lstStyle/>
          <a:p>
            <a:pPr eaLnBrk="1" hangingPunct="1">
              <a:lnSpc>
                <a:spcPct val="170000"/>
              </a:lnSpc>
            </a:pPr>
            <a:r>
              <a:rPr lang="zh-CN" altLang="en-US"/>
              <a:t>数值零的真值有</a:t>
            </a:r>
            <a:r>
              <a:rPr lang="en-US" altLang="zh-CN"/>
              <a:t>+0</a:t>
            </a:r>
            <a:r>
              <a:rPr lang="zh-CN" altLang="en-US"/>
              <a:t>和</a:t>
            </a:r>
            <a:r>
              <a:rPr lang="en-US" altLang="zh-CN"/>
              <a:t>-0</a:t>
            </a:r>
            <a:r>
              <a:rPr lang="zh-CN" altLang="en-US"/>
              <a:t>两种表示形式，［</a:t>
            </a:r>
            <a:r>
              <a:rPr lang="en-US" altLang="zh-CN"/>
              <a:t>X</a:t>
            </a:r>
            <a:r>
              <a:rPr lang="zh-CN" altLang="en-US"/>
              <a:t>］</a:t>
            </a:r>
            <a:r>
              <a:rPr lang="zh-CN" altLang="en-US" baseline="-25000"/>
              <a:t>原</a:t>
            </a:r>
            <a:r>
              <a:rPr lang="zh-CN" altLang="en-US"/>
              <a:t>也有两种表示形式：</a:t>
            </a:r>
          </a:p>
          <a:p>
            <a:pPr eaLnBrk="1" hangingPunct="1">
              <a:lnSpc>
                <a:spcPct val="170000"/>
              </a:lnSpc>
            </a:pPr>
            <a:r>
              <a:rPr lang="zh-CN" altLang="en-US"/>
              <a:t>［</a:t>
            </a:r>
            <a:r>
              <a:rPr lang="en-US" altLang="zh-CN"/>
              <a:t>+0</a:t>
            </a:r>
            <a:r>
              <a:rPr lang="zh-CN" altLang="en-US"/>
              <a:t>］</a:t>
            </a:r>
            <a:r>
              <a:rPr lang="zh-CN" altLang="en-US" baseline="-25000"/>
              <a:t>原</a:t>
            </a:r>
            <a:r>
              <a:rPr lang="en-US" altLang="zh-CN"/>
              <a:t>=00000</a:t>
            </a:r>
            <a:r>
              <a:rPr lang="zh-CN" altLang="en-US"/>
              <a:t>，</a:t>
            </a:r>
          </a:p>
          <a:p>
            <a:pPr eaLnBrk="1" hangingPunct="1">
              <a:lnSpc>
                <a:spcPct val="170000"/>
              </a:lnSpc>
            </a:pPr>
            <a:r>
              <a:rPr lang="zh-CN" altLang="en-US"/>
              <a:t>［</a:t>
            </a:r>
            <a:r>
              <a:rPr lang="en-US" altLang="zh-CN"/>
              <a:t>-0</a:t>
            </a:r>
            <a:r>
              <a:rPr lang="zh-CN" altLang="en-US"/>
              <a:t>］</a:t>
            </a:r>
            <a:r>
              <a:rPr lang="zh-CN" altLang="en-US" baseline="-25000"/>
              <a:t>原</a:t>
            </a:r>
            <a:r>
              <a:rPr lang="en-US" altLang="zh-CN"/>
              <a:t>=10000</a:t>
            </a:r>
            <a:r>
              <a:rPr lang="zh-CN" altLang="en-US"/>
              <a:t>。</a:t>
            </a:r>
          </a:p>
          <a:p>
            <a:pPr eaLnBrk="1" hangingPunct="1"/>
            <a:endParaRPr lang="zh-CN" altLang="en-US"/>
          </a:p>
        </p:txBody>
      </p:sp>
      <p:sp>
        <p:nvSpPr>
          <p:cNvPr id="70660" name="灯片编号占位符 4">
            <a:extLst>
              <a:ext uri="{FF2B5EF4-FFF2-40B4-BE49-F238E27FC236}">
                <a16:creationId xmlns:a16="http://schemas.microsoft.com/office/drawing/2014/main" id="{91D41164-D5D0-68E6-A127-3F409D77ADF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6225136-F45C-4B01-BE04-F2461579D902}" type="slidenum">
              <a:rPr lang="zh-CN" altLang="en-US">
                <a:solidFill>
                  <a:srgbClr val="FFFFFF"/>
                </a:solidFill>
                <a:latin typeface="Century Schoolbook" panose="02040604050505020304" pitchFamily="18" charset="0"/>
              </a:rPr>
              <a:pPr/>
              <a:t>22</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A0F42-A8DC-2E81-FB92-C552DC3EFE79}"/>
              </a:ext>
            </a:extLst>
          </p:cNvPr>
          <p:cNvSpPr>
            <a:spLocks noGrp="1"/>
          </p:cNvSpPr>
          <p:nvPr>
            <p:ph type="title"/>
          </p:nvPr>
        </p:nvSpPr>
        <p:spPr/>
        <p:txBody>
          <a:bodyPr/>
          <a:lstStyle/>
          <a:p>
            <a:pPr eaLnBrk="1" fontAlgn="auto" hangingPunct="1">
              <a:spcAft>
                <a:spcPts val="0"/>
              </a:spcAft>
              <a:defRPr/>
            </a:pPr>
            <a:r>
              <a:rPr lang="zh-CN" altLang="en-US" dirty="0"/>
              <a:t>原码的算术运算</a:t>
            </a:r>
          </a:p>
        </p:txBody>
      </p:sp>
      <p:sp>
        <p:nvSpPr>
          <p:cNvPr id="71683" name="内容占位符 2">
            <a:extLst>
              <a:ext uri="{FF2B5EF4-FFF2-40B4-BE49-F238E27FC236}">
                <a16:creationId xmlns:a16="http://schemas.microsoft.com/office/drawing/2014/main" id="{192616A4-5F7F-D445-6505-FDB91E49B545}"/>
              </a:ext>
            </a:extLst>
          </p:cNvPr>
          <p:cNvSpPr>
            <a:spLocks noGrp="1"/>
          </p:cNvSpPr>
          <p:nvPr>
            <p:ph sz="quarter" idx="1"/>
          </p:nvPr>
        </p:nvSpPr>
        <p:spPr>
          <a:xfrm>
            <a:off x="457200" y="1600200"/>
            <a:ext cx="7467600" cy="4873625"/>
          </a:xfrm>
        </p:spPr>
        <p:txBody>
          <a:bodyPr/>
          <a:lstStyle/>
          <a:p>
            <a:pPr eaLnBrk="1" hangingPunct="1">
              <a:lnSpc>
                <a:spcPct val="140000"/>
              </a:lnSpc>
            </a:pPr>
            <a:r>
              <a:rPr lang="zh-CN" altLang="en-US"/>
              <a:t>加法运算：</a:t>
            </a:r>
          </a:p>
          <a:p>
            <a:pPr lvl="1" eaLnBrk="1" hangingPunct="1">
              <a:lnSpc>
                <a:spcPct val="140000"/>
              </a:lnSpc>
            </a:pPr>
            <a:r>
              <a:rPr lang="zh-CN" altLang="en-US"/>
              <a:t>先判别两数符号，如果两数是同号，则相加；两数是异号，则相减。</a:t>
            </a:r>
          </a:p>
          <a:p>
            <a:pPr eaLnBrk="1" hangingPunct="1">
              <a:lnSpc>
                <a:spcPct val="140000"/>
              </a:lnSpc>
            </a:pPr>
            <a:r>
              <a:rPr lang="zh-CN" altLang="en-US"/>
              <a:t>减法运算：</a:t>
            </a:r>
          </a:p>
          <a:p>
            <a:pPr lvl="1" eaLnBrk="1" hangingPunct="1">
              <a:lnSpc>
                <a:spcPct val="140000"/>
              </a:lnSpc>
            </a:pPr>
            <a:r>
              <a:rPr lang="zh-CN" altLang="en-US"/>
              <a:t>先比较两数绝对值的大小，再用大绝对值减去小绝对值，最后还要确定运算结果的正负号。</a:t>
            </a:r>
          </a:p>
          <a:p>
            <a:pPr eaLnBrk="1" hangingPunct="1"/>
            <a:endParaRPr lang="zh-CN" altLang="en-US"/>
          </a:p>
        </p:txBody>
      </p:sp>
      <p:sp>
        <p:nvSpPr>
          <p:cNvPr id="71684" name="灯片编号占位符 4">
            <a:extLst>
              <a:ext uri="{FF2B5EF4-FFF2-40B4-BE49-F238E27FC236}">
                <a16:creationId xmlns:a16="http://schemas.microsoft.com/office/drawing/2014/main" id="{1EA41FE0-680E-DBEA-C577-D1B5E781ABB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186EB5-26D1-4ED7-8B79-F5F13734ACCB}" type="slidenum">
              <a:rPr lang="zh-CN" altLang="en-US">
                <a:solidFill>
                  <a:srgbClr val="FFFFFF"/>
                </a:solidFill>
                <a:latin typeface="Century Schoolbook" panose="02040604050505020304" pitchFamily="18" charset="0"/>
              </a:rPr>
              <a:pPr/>
              <a:t>23</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BB548-CF24-AE34-B672-D42247DCA365}"/>
              </a:ext>
            </a:extLst>
          </p:cNvPr>
          <p:cNvSpPr>
            <a:spLocks noGrp="1"/>
          </p:cNvSpPr>
          <p:nvPr>
            <p:ph type="title"/>
          </p:nvPr>
        </p:nvSpPr>
        <p:spPr/>
        <p:txBody>
          <a:bodyPr/>
          <a:lstStyle/>
          <a:p>
            <a:pPr eaLnBrk="1" fontAlgn="auto" hangingPunct="1">
              <a:spcAft>
                <a:spcPts val="0"/>
              </a:spcAft>
              <a:defRPr/>
            </a:pPr>
            <a:r>
              <a:rPr lang="zh-CN" altLang="en-US" dirty="0"/>
              <a:t>原码的算术运算</a:t>
            </a:r>
          </a:p>
        </p:txBody>
      </p:sp>
      <p:sp>
        <p:nvSpPr>
          <p:cNvPr id="72707" name="内容占位符 2">
            <a:extLst>
              <a:ext uri="{FF2B5EF4-FFF2-40B4-BE49-F238E27FC236}">
                <a16:creationId xmlns:a16="http://schemas.microsoft.com/office/drawing/2014/main" id="{096FD51C-2CD0-F9B6-776A-6A08948A183F}"/>
              </a:ext>
            </a:extLst>
          </p:cNvPr>
          <p:cNvSpPr>
            <a:spLocks noGrp="1"/>
          </p:cNvSpPr>
          <p:nvPr>
            <p:ph sz="quarter" idx="1"/>
          </p:nvPr>
        </p:nvSpPr>
        <p:spPr>
          <a:xfrm>
            <a:off x="457200" y="1600200"/>
            <a:ext cx="7467600" cy="4873625"/>
          </a:xfrm>
        </p:spPr>
        <p:txBody>
          <a:bodyPr/>
          <a:lstStyle/>
          <a:p>
            <a:pPr eaLnBrk="1" hangingPunct="1">
              <a:lnSpc>
                <a:spcPct val="150000"/>
              </a:lnSpc>
            </a:pPr>
            <a:r>
              <a:rPr lang="zh-CN" altLang="en-US"/>
              <a:t>原码的算术运算规则：</a:t>
            </a:r>
          </a:p>
          <a:p>
            <a:pPr lvl="1" eaLnBrk="1" hangingPunct="1">
              <a:lnSpc>
                <a:spcPct val="150000"/>
              </a:lnSpc>
            </a:pPr>
            <a:r>
              <a:rPr lang="zh-CN" altLang="en-US"/>
              <a:t>与十进制运算规则类似，当运算结果不超出机器能表示的范围时，运算结果仍以原码表示。</a:t>
            </a:r>
          </a:p>
          <a:p>
            <a:pPr eaLnBrk="1" hangingPunct="1">
              <a:lnSpc>
                <a:spcPct val="150000"/>
              </a:lnSpc>
            </a:pPr>
            <a:r>
              <a:rPr lang="zh-CN" altLang="en-US"/>
              <a:t>最大缺点：</a:t>
            </a:r>
          </a:p>
          <a:p>
            <a:pPr lvl="1" eaLnBrk="1" hangingPunct="1">
              <a:lnSpc>
                <a:spcPct val="150000"/>
              </a:lnSpc>
            </a:pPr>
            <a:r>
              <a:rPr lang="zh-CN" altLang="en-US"/>
              <a:t>在机器中进行加减法运算时比较复杂。</a:t>
            </a:r>
          </a:p>
          <a:p>
            <a:pPr eaLnBrk="1" hangingPunct="1"/>
            <a:endParaRPr lang="zh-CN" altLang="en-US"/>
          </a:p>
        </p:txBody>
      </p:sp>
      <p:sp>
        <p:nvSpPr>
          <p:cNvPr id="72708" name="灯片编号占位符 4">
            <a:extLst>
              <a:ext uri="{FF2B5EF4-FFF2-40B4-BE49-F238E27FC236}">
                <a16:creationId xmlns:a16="http://schemas.microsoft.com/office/drawing/2014/main" id="{9B798222-A87D-EE35-B9D3-9B1D49DC442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B05824-1A54-422A-8C5D-1DBFA0049295}" type="slidenum">
              <a:rPr lang="zh-CN" altLang="en-US">
                <a:solidFill>
                  <a:srgbClr val="FFFFFF"/>
                </a:solidFill>
                <a:latin typeface="Century Schoolbook" panose="02040604050505020304" pitchFamily="18" charset="0"/>
              </a:rPr>
              <a:pPr/>
              <a:t>24</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31442-C1E1-2921-B2B9-045EB2479F48}"/>
              </a:ext>
            </a:extLst>
          </p:cNvPr>
          <p:cNvSpPr>
            <a:spLocks noGrp="1"/>
          </p:cNvSpPr>
          <p:nvPr>
            <p:ph type="title"/>
          </p:nvPr>
        </p:nvSpPr>
        <p:spPr/>
        <p:txBody>
          <a:bodyPr/>
          <a:lstStyle/>
          <a:p>
            <a:pPr eaLnBrk="1" fontAlgn="auto" hangingPunct="1">
              <a:spcAft>
                <a:spcPts val="0"/>
              </a:spcAft>
              <a:defRPr/>
            </a:pPr>
            <a:r>
              <a:rPr lang="zh-CN" altLang="en-US" dirty="0"/>
              <a:t>补码表示法</a:t>
            </a:r>
          </a:p>
        </p:txBody>
      </p:sp>
      <p:sp>
        <p:nvSpPr>
          <p:cNvPr id="73731" name="内容占位符 2">
            <a:extLst>
              <a:ext uri="{FF2B5EF4-FFF2-40B4-BE49-F238E27FC236}">
                <a16:creationId xmlns:a16="http://schemas.microsoft.com/office/drawing/2014/main" id="{BECEFE7A-DF30-C828-22B6-3D4E901B16CC}"/>
              </a:ext>
            </a:extLst>
          </p:cNvPr>
          <p:cNvSpPr>
            <a:spLocks noGrp="1"/>
          </p:cNvSpPr>
          <p:nvPr>
            <p:ph sz="quarter" idx="1"/>
          </p:nvPr>
        </p:nvSpPr>
        <p:spPr>
          <a:xfrm>
            <a:off x="457200" y="1600200"/>
            <a:ext cx="7467600" cy="4873625"/>
          </a:xfrm>
        </p:spPr>
        <p:txBody>
          <a:bodyPr/>
          <a:lstStyle/>
          <a:p>
            <a:pPr eaLnBrk="1" hangingPunct="1"/>
            <a:r>
              <a:rPr lang="zh-CN" altLang="en-US"/>
              <a:t>最高位为符号位：</a:t>
            </a:r>
          </a:p>
          <a:p>
            <a:pPr lvl="1" eaLnBrk="1" hangingPunct="1"/>
            <a:r>
              <a:rPr lang="en-US" altLang="zh-CN"/>
              <a:t>0</a:t>
            </a:r>
            <a:r>
              <a:rPr lang="zh-CN" altLang="en-US"/>
              <a:t>表示正数，</a:t>
            </a:r>
            <a:r>
              <a:rPr lang="en-US" altLang="zh-CN"/>
              <a:t>1</a:t>
            </a:r>
            <a:r>
              <a:rPr lang="zh-CN" altLang="en-US"/>
              <a:t>表示负数。</a:t>
            </a:r>
          </a:p>
          <a:p>
            <a:pPr eaLnBrk="1" hangingPunct="1"/>
            <a:r>
              <a:rPr lang="zh-CN" altLang="en-US"/>
              <a:t>其定义如下：</a:t>
            </a:r>
          </a:p>
          <a:p>
            <a:pPr lvl="1" eaLnBrk="1" hangingPunct="1"/>
            <a:r>
              <a:rPr lang="zh-CN" altLang="en-US" sz="2400"/>
              <a:t>［</a:t>
            </a:r>
            <a:r>
              <a:rPr lang="en-US" altLang="zh-CN" sz="2400"/>
              <a:t>X</a:t>
            </a:r>
            <a:r>
              <a:rPr lang="zh-CN" altLang="en-US" sz="2400"/>
              <a:t>］</a:t>
            </a:r>
            <a:r>
              <a:rPr lang="zh-CN" altLang="en-US" sz="2400" baseline="-25000"/>
              <a:t>补</a:t>
            </a:r>
            <a:r>
              <a:rPr lang="en-US" altLang="zh-CN" sz="2400"/>
              <a:t>=	      X			0≤X</a:t>
            </a:r>
            <a:r>
              <a:rPr lang="zh-CN" altLang="en-US" sz="2400"/>
              <a:t>＜</a:t>
            </a:r>
            <a:r>
              <a:rPr lang="en-US" altLang="zh-CN" sz="2400"/>
              <a:t>1</a:t>
            </a:r>
          </a:p>
          <a:p>
            <a:pPr lvl="1" eaLnBrk="1" hangingPunct="1">
              <a:spcAft>
                <a:spcPct val="50000"/>
              </a:spcAft>
            </a:pPr>
            <a:r>
              <a:rPr lang="en-US" altLang="zh-CN" sz="2400"/>
              <a:t>			2+X=2-|X|		-1≤X</a:t>
            </a:r>
            <a:r>
              <a:rPr lang="zh-CN" altLang="en-US" sz="2400"/>
              <a:t>＜</a:t>
            </a:r>
            <a:r>
              <a:rPr lang="en-US" altLang="zh-CN" sz="2400"/>
              <a:t>0</a:t>
            </a:r>
          </a:p>
          <a:p>
            <a:pPr eaLnBrk="1" hangingPunct="1"/>
            <a:r>
              <a:rPr lang="zh-CN" altLang="en-US"/>
              <a:t>即［</a:t>
            </a:r>
            <a:r>
              <a:rPr lang="en-US" altLang="zh-CN"/>
              <a:t>X</a:t>
            </a:r>
            <a:r>
              <a:rPr lang="zh-CN" altLang="en-US"/>
              <a:t>］</a:t>
            </a:r>
            <a:r>
              <a:rPr lang="zh-CN" altLang="en-US" baseline="-25000"/>
              <a:t>补</a:t>
            </a:r>
            <a:r>
              <a:rPr lang="en-US" altLang="zh-CN"/>
              <a:t>=2</a:t>
            </a:r>
            <a:r>
              <a:rPr lang="en-US" altLang="zh-CN">
                <a:latin typeface="宋体" panose="02010600030101010101" pitchFamily="2" charset="-122"/>
              </a:rPr>
              <a:t>·</a:t>
            </a:r>
            <a:r>
              <a:rPr lang="zh-CN" altLang="en-US"/>
              <a:t>符号位</a:t>
            </a:r>
            <a:r>
              <a:rPr lang="en-US" altLang="zh-CN"/>
              <a:t>+X	(mod 2)</a:t>
            </a:r>
          </a:p>
          <a:p>
            <a:pPr lvl="1" eaLnBrk="1" hangingPunct="1"/>
            <a:r>
              <a:rPr lang="zh-CN" altLang="en-US"/>
              <a:t>此处</a:t>
            </a:r>
            <a:r>
              <a:rPr lang="en-US" altLang="zh-CN"/>
              <a:t>2</a:t>
            </a:r>
            <a:r>
              <a:rPr lang="zh-CN" altLang="en-US"/>
              <a:t>为十进制数，即为二进制的</a:t>
            </a:r>
            <a:r>
              <a:rPr lang="en-US" altLang="zh-CN"/>
              <a:t>10</a:t>
            </a:r>
            <a:r>
              <a:rPr lang="zh-CN" altLang="en-US"/>
              <a:t>。</a:t>
            </a:r>
          </a:p>
          <a:p>
            <a:pPr eaLnBrk="1" hangingPunct="1"/>
            <a:endParaRPr lang="zh-CN" altLang="en-US"/>
          </a:p>
        </p:txBody>
      </p:sp>
      <p:sp>
        <p:nvSpPr>
          <p:cNvPr id="5" name="左大括号 4">
            <a:extLst>
              <a:ext uri="{FF2B5EF4-FFF2-40B4-BE49-F238E27FC236}">
                <a16:creationId xmlns:a16="http://schemas.microsoft.com/office/drawing/2014/main" id="{06AAB5E6-AE3B-BFBF-1311-440AB8461724}"/>
              </a:ext>
            </a:extLst>
          </p:cNvPr>
          <p:cNvSpPr/>
          <p:nvPr/>
        </p:nvSpPr>
        <p:spPr>
          <a:xfrm>
            <a:off x="2786063" y="3000375"/>
            <a:ext cx="357187" cy="64293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73733" name="灯片编号占位符 5">
            <a:extLst>
              <a:ext uri="{FF2B5EF4-FFF2-40B4-BE49-F238E27FC236}">
                <a16:creationId xmlns:a16="http://schemas.microsoft.com/office/drawing/2014/main" id="{F4D8ABCF-9C91-C818-5C18-C47D881B63B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02B7088-11EF-4E55-B3C8-927765B900AE}" type="slidenum">
              <a:rPr lang="zh-CN" altLang="en-US">
                <a:solidFill>
                  <a:srgbClr val="FFFFFF"/>
                </a:solidFill>
                <a:latin typeface="Century Schoolbook" panose="02040604050505020304" pitchFamily="18" charset="0"/>
              </a:rPr>
              <a:pPr/>
              <a:t>25</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a:extLst>
              <a:ext uri="{FF2B5EF4-FFF2-40B4-BE49-F238E27FC236}">
                <a16:creationId xmlns:a16="http://schemas.microsoft.com/office/drawing/2014/main" id="{28648054-C1EB-517F-F416-AC47AE33C331}"/>
              </a:ext>
            </a:extLst>
          </p:cNvPr>
          <p:cNvSpPr>
            <a:spLocks noGrp="1" noChangeArrowheads="1"/>
          </p:cNvSpPr>
          <p:nvPr>
            <p:ph type="title"/>
          </p:nvPr>
        </p:nvSpPr>
        <p:spPr/>
        <p:txBody>
          <a:bodyPr/>
          <a:lstStyle/>
          <a:p>
            <a:pPr eaLnBrk="1" fontAlgn="auto" hangingPunct="1">
              <a:spcAft>
                <a:spcPts val="0"/>
              </a:spcAft>
              <a:defRPr/>
            </a:pPr>
            <a:r>
              <a:rPr lang="zh-CN" altLang="en-US"/>
              <a:t>补码表示法</a:t>
            </a:r>
          </a:p>
        </p:txBody>
      </p:sp>
      <p:sp>
        <p:nvSpPr>
          <p:cNvPr id="74755" name="Rectangle 3">
            <a:extLst>
              <a:ext uri="{FF2B5EF4-FFF2-40B4-BE49-F238E27FC236}">
                <a16:creationId xmlns:a16="http://schemas.microsoft.com/office/drawing/2014/main" id="{4F81D926-E5CE-F434-E2AE-9944E12662EC}"/>
              </a:ext>
            </a:extLst>
          </p:cNvPr>
          <p:cNvSpPr>
            <a:spLocks noGrp="1"/>
          </p:cNvSpPr>
          <p:nvPr>
            <p:ph type="body" idx="1"/>
          </p:nvPr>
        </p:nvSpPr>
        <p:spPr>
          <a:xfrm>
            <a:off x="457200" y="1600200"/>
            <a:ext cx="8363272" cy="4873625"/>
          </a:xfrm>
        </p:spPr>
        <p:txBody>
          <a:bodyPr/>
          <a:lstStyle/>
          <a:p>
            <a:pPr eaLnBrk="1" hangingPunct="1">
              <a:lnSpc>
                <a:spcPct val="150000"/>
              </a:lnSpc>
            </a:pPr>
            <a:r>
              <a:rPr lang="zh-CN" altLang="en-US" sz="2800" dirty="0"/>
              <a:t>例</a:t>
            </a:r>
            <a:r>
              <a:rPr lang="en-US" altLang="zh-CN" sz="2800" dirty="0"/>
              <a:t>3.13  </a:t>
            </a:r>
          </a:p>
          <a:p>
            <a:pPr lvl="1" eaLnBrk="1" hangingPunct="1">
              <a:lnSpc>
                <a:spcPct val="150000"/>
              </a:lnSpc>
            </a:pPr>
            <a:r>
              <a:rPr lang="en-US" altLang="zh-CN" sz="2400" dirty="0"/>
              <a:t>X=+0.1011,</a:t>
            </a:r>
            <a:r>
              <a:rPr lang="zh-CN" altLang="en-US" sz="2400" dirty="0"/>
              <a:t>则</a:t>
            </a:r>
            <a:r>
              <a:rPr lang="en-US" altLang="zh-CN" sz="2400" dirty="0"/>
              <a:t>[X]</a:t>
            </a:r>
            <a:r>
              <a:rPr lang="zh-CN" altLang="en-US" sz="2400" baseline="-25000" dirty="0"/>
              <a:t>补</a:t>
            </a:r>
            <a:r>
              <a:rPr lang="en-US" altLang="zh-CN" sz="2400" dirty="0"/>
              <a:t>=0.1011</a:t>
            </a:r>
          </a:p>
          <a:p>
            <a:pPr lvl="1" eaLnBrk="1" hangingPunct="1">
              <a:lnSpc>
                <a:spcPct val="150000"/>
              </a:lnSpc>
            </a:pPr>
            <a:r>
              <a:rPr lang="en-US" altLang="zh-CN" sz="2400" dirty="0"/>
              <a:t>X=-0.1011,</a:t>
            </a:r>
            <a:r>
              <a:rPr lang="zh-CN" altLang="en-US" sz="2400" dirty="0"/>
              <a:t>则</a:t>
            </a:r>
            <a:r>
              <a:rPr lang="en-US" altLang="zh-CN" sz="2400" dirty="0"/>
              <a:t>[X]</a:t>
            </a:r>
            <a:r>
              <a:rPr lang="zh-CN" altLang="en-US" sz="2400" baseline="-25000" dirty="0"/>
              <a:t>补</a:t>
            </a:r>
            <a:r>
              <a:rPr lang="en-US" altLang="zh-CN" sz="2400" dirty="0"/>
              <a:t>=2+X=2+(-0.1011)=1.0101</a:t>
            </a:r>
          </a:p>
          <a:p>
            <a:pPr eaLnBrk="1" hangingPunct="1">
              <a:lnSpc>
                <a:spcPct val="150000"/>
              </a:lnSpc>
            </a:pPr>
            <a:r>
              <a:rPr lang="zh-CN" altLang="en-US" sz="2800" dirty="0"/>
              <a:t>数值零的补码</a:t>
            </a:r>
            <a:r>
              <a:rPr lang="en-US" altLang="zh-CN" sz="2800" dirty="0"/>
              <a:t>: </a:t>
            </a:r>
            <a:r>
              <a:rPr lang="zh-CN" altLang="en-US" sz="2800" dirty="0"/>
              <a:t>［</a:t>
            </a:r>
            <a:r>
              <a:rPr lang="en-US" altLang="zh-CN" sz="2800" dirty="0"/>
              <a:t>+0</a:t>
            </a:r>
            <a:r>
              <a:rPr lang="zh-CN" altLang="en-US" sz="2800" dirty="0"/>
              <a:t>］</a:t>
            </a:r>
            <a:r>
              <a:rPr lang="zh-CN" altLang="en-US" sz="2800" baseline="-25000" dirty="0"/>
              <a:t>补</a:t>
            </a:r>
            <a:r>
              <a:rPr lang="en-US" altLang="zh-CN" sz="2800" dirty="0"/>
              <a:t>=</a:t>
            </a:r>
            <a:r>
              <a:rPr lang="zh-CN" altLang="en-US" sz="2800" dirty="0"/>
              <a:t>［</a:t>
            </a:r>
            <a:r>
              <a:rPr lang="en-US" altLang="zh-CN" sz="2800" dirty="0"/>
              <a:t>-0</a:t>
            </a:r>
            <a:r>
              <a:rPr lang="zh-CN" altLang="en-US" sz="2800" dirty="0"/>
              <a:t>］</a:t>
            </a:r>
            <a:r>
              <a:rPr lang="zh-CN" altLang="en-US" sz="2800" baseline="-25000" dirty="0"/>
              <a:t>补</a:t>
            </a:r>
            <a:r>
              <a:rPr lang="en-US" altLang="zh-CN" sz="2800" dirty="0"/>
              <a:t>=0.0000</a:t>
            </a:r>
          </a:p>
          <a:p>
            <a:pPr lvl="1" eaLnBrk="1" hangingPunct="1">
              <a:lnSpc>
                <a:spcPct val="150000"/>
              </a:lnSpc>
            </a:pPr>
            <a:r>
              <a:rPr lang="zh-CN" altLang="en-US" sz="2400" dirty="0"/>
              <a:t>当</a:t>
            </a:r>
            <a:r>
              <a:rPr lang="en-US" altLang="zh-CN" sz="2400" dirty="0"/>
              <a:t>X=+0.0000</a:t>
            </a:r>
            <a:r>
              <a:rPr lang="zh-CN" altLang="en-US" sz="2400" dirty="0"/>
              <a:t>时，［</a:t>
            </a:r>
            <a:r>
              <a:rPr lang="en-US" altLang="zh-CN" sz="2400" dirty="0"/>
              <a:t>X</a:t>
            </a:r>
            <a:r>
              <a:rPr lang="zh-CN" altLang="en-US" sz="2400" dirty="0"/>
              <a:t>］</a:t>
            </a:r>
            <a:r>
              <a:rPr lang="zh-CN" altLang="en-US" sz="2400" baseline="-25000" dirty="0"/>
              <a:t>补</a:t>
            </a:r>
            <a:r>
              <a:rPr lang="en-US" altLang="zh-CN" sz="2400" dirty="0"/>
              <a:t>=0.0000</a:t>
            </a:r>
            <a:r>
              <a:rPr lang="zh-CN" altLang="en-US" sz="2400" dirty="0"/>
              <a:t>。</a:t>
            </a:r>
          </a:p>
          <a:p>
            <a:pPr lvl="1" eaLnBrk="1" hangingPunct="1">
              <a:lnSpc>
                <a:spcPct val="150000"/>
              </a:lnSpc>
            </a:pPr>
            <a:r>
              <a:rPr lang="zh-CN" altLang="en-US" sz="2400" dirty="0"/>
              <a:t>当</a:t>
            </a:r>
            <a:r>
              <a:rPr lang="en-US" altLang="zh-CN" sz="2400" dirty="0"/>
              <a:t>X=-0.0000</a:t>
            </a:r>
            <a:r>
              <a:rPr lang="zh-CN" altLang="en-US" sz="2400" dirty="0"/>
              <a:t>时，</a:t>
            </a:r>
            <a:br>
              <a:rPr lang="zh-CN" altLang="en-US" sz="2400" dirty="0"/>
            </a:br>
            <a:r>
              <a:rPr lang="en-US" altLang="zh-CN" sz="2400" dirty="0"/>
              <a:t>[X]</a:t>
            </a:r>
            <a:r>
              <a:rPr lang="zh-CN" altLang="en-US" sz="2400" baseline="-25000" dirty="0"/>
              <a:t>补</a:t>
            </a:r>
            <a:r>
              <a:rPr lang="en-US" altLang="zh-CN" sz="2400" dirty="0"/>
              <a:t>=2+X=10.0000+0.0000=10.0000=0.0000 mod 2</a:t>
            </a:r>
          </a:p>
          <a:p>
            <a:pPr lvl="1" eaLnBrk="1" hangingPunct="1">
              <a:lnSpc>
                <a:spcPct val="150000"/>
              </a:lnSpc>
            </a:pPr>
            <a:endParaRPr lang="zh-CN" altLang="en-US" sz="2400" dirty="0"/>
          </a:p>
        </p:txBody>
      </p:sp>
      <p:sp>
        <p:nvSpPr>
          <p:cNvPr id="74756" name="灯片编号占位符 4">
            <a:extLst>
              <a:ext uri="{FF2B5EF4-FFF2-40B4-BE49-F238E27FC236}">
                <a16:creationId xmlns:a16="http://schemas.microsoft.com/office/drawing/2014/main" id="{9735772D-48C7-E47D-FFFC-5822A8AFBF6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C4C091-C0D8-496B-831F-FE542B332D97}" type="slidenum">
              <a:rPr lang="zh-CN" altLang="en-US">
                <a:solidFill>
                  <a:srgbClr val="FFFFFF"/>
                </a:solidFill>
                <a:latin typeface="Century Schoolbook" panose="02040604050505020304" pitchFamily="18" charset="0"/>
              </a:rPr>
              <a:pPr/>
              <a:t>26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a:extLst>
              <a:ext uri="{FF2B5EF4-FFF2-40B4-BE49-F238E27FC236}">
                <a16:creationId xmlns:a16="http://schemas.microsoft.com/office/drawing/2014/main" id="{292A3B30-C151-7B34-8601-33F6441B3AE1}"/>
              </a:ext>
            </a:extLst>
          </p:cNvPr>
          <p:cNvSpPr>
            <a:spLocks noGrp="1" noChangeArrowheads="1"/>
          </p:cNvSpPr>
          <p:nvPr>
            <p:ph type="title"/>
          </p:nvPr>
        </p:nvSpPr>
        <p:spPr/>
        <p:txBody>
          <a:bodyPr/>
          <a:lstStyle/>
          <a:p>
            <a:pPr eaLnBrk="1" fontAlgn="auto" hangingPunct="1">
              <a:spcAft>
                <a:spcPts val="0"/>
              </a:spcAft>
              <a:defRPr/>
            </a:pPr>
            <a:r>
              <a:rPr lang="zh-CN" altLang="en-US" dirty="0"/>
              <a:t>由原码得到补码</a:t>
            </a:r>
          </a:p>
        </p:txBody>
      </p:sp>
      <p:sp>
        <p:nvSpPr>
          <p:cNvPr id="76803" name="Rectangle 3">
            <a:extLst>
              <a:ext uri="{FF2B5EF4-FFF2-40B4-BE49-F238E27FC236}">
                <a16:creationId xmlns:a16="http://schemas.microsoft.com/office/drawing/2014/main" id="{637D6ACC-A1F4-E365-0B4E-401758819EDC}"/>
              </a:ext>
            </a:extLst>
          </p:cNvPr>
          <p:cNvSpPr>
            <a:spLocks noGrp="1"/>
          </p:cNvSpPr>
          <p:nvPr>
            <p:ph type="body" idx="1"/>
          </p:nvPr>
        </p:nvSpPr>
        <p:spPr>
          <a:xfrm>
            <a:off x="457200" y="1600200"/>
            <a:ext cx="7467600" cy="4873625"/>
          </a:xfrm>
        </p:spPr>
        <p:txBody>
          <a:bodyPr/>
          <a:lstStyle/>
          <a:p>
            <a:pPr eaLnBrk="1" hangingPunct="1">
              <a:lnSpc>
                <a:spcPct val="160000"/>
              </a:lnSpc>
            </a:pPr>
            <a:r>
              <a:rPr lang="zh-CN" altLang="en-US"/>
              <a:t>当</a:t>
            </a:r>
            <a:r>
              <a:rPr lang="en-US" altLang="zh-CN"/>
              <a:t>X</a:t>
            </a:r>
            <a:r>
              <a:rPr lang="zh-CN" altLang="en-US"/>
              <a:t>为正数时：</a:t>
            </a:r>
          </a:p>
          <a:p>
            <a:pPr lvl="1" eaLnBrk="1" hangingPunct="1">
              <a:lnSpc>
                <a:spcPct val="160000"/>
              </a:lnSpc>
            </a:pPr>
            <a:r>
              <a:rPr lang="zh-CN" altLang="en-US"/>
              <a:t>［</a:t>
            </a:r>
            <a:r>
              <a:rPr lang="en-US" altLang="zh-CN"/>
              <a:t>X</a:t>
            </a:r>
            <a:r>
              <a:rPr lang="zh-CN" altLang="en-US"/>
              <a:t>］</a:t>
            </a:r>
            <a:r>
              <a:rPr lang="zh-CN" altLang="en-US" baseline="-25000"/>
              <a:t>补</a:t>
            </a:r>
            <a:r>
              <a:rPr lang="en-US" altLang="zh-CN"/>
              <a:t>=</a:t>
            </a:r>
            <a:r>
              <a:rPr lang="zh-CN" altLang="en-US"/>
              <a:t>［</a:t>
            </a:r>
            <a:r>
              <a:rPr lang="en-US" altLang="zh-CN"/>
              <a:t>X</a:t>
            </a:r>
            <a:r>
              <a:rPr lang="zh-CN" altLang="en-US"/>
              <a:t>］</a:t>
            </a:r>
            <a:r>
              <a:rPr lang="zh-CN" altLang="en-US" baseline="-25000"/>
              <a:t>原</a:t>
            </a:r>
            <a:r>
              <a:rPr lang="zh-CN" altLang="en-US"/>
              <a:t>；</a:t>
            </a:r>
          </a:p>
          <a:p>
            <a:pPr eaLnBrk="1" hangingPunct="1">
              <a:lnSpc>
                <a:spcPct val="160000"/>
              </a:lnSpc>
            </a:pPr>
            <a:r>
              <a:rPr lang="zh-CN" altLang="en-US"/>
              <a:t>当</a:t>
            </a:r>
            <a:r>
              <a:rPr lang="en-US" altLang="zh-CN"/>
              <a:t>X</a:t>
            </a:r>
            <a:r>
              <a:rPr lang="zh-CN" altLang="en-US"/>
              <a:t>为负数时：</a:t>
            </a:r>
          </a:p>
          <a:p>
            <a:pPr lvl="1" eaLnBrk="1" hangingPunct="1">
              <a:lnSpc>
                <a:spcPct val="160000"/>
              </a:lnSpc>
            </a:pPr>
            <a:r>
              <a:rPr lang="zh-CN" altLang="en-US"/>
              <a:t>保持［</a:t>
            </a:r>
            <a:r>
              <a:rPr lang="en-US" altLang="zh-CN"/>
              <a:t>X</a:t>
            </a:r>
            <a:r>
              <a:rPr lang="zh-CN" altLang="en-US"/>
              <a:t>］</a:t>
            </a:r>
            <a:r>
              <a:rPr lang="zh-CN" altLang="en-US" baseline="-25000"/>
              <a:t>原</a:t>
            </a:r>
            <a:r>
              <a:rPr lang="zh-CN" altLang="en-US"/>
              <a:t>符号位不变，而将数值部分取反，末位</a:t>
            </a:r>
            <a:r>
              <a:rPr lang="en-US" altLang="zh-CN"/>
              <a:t>+1</a:t>
            </a:r>
            <a:r>
              <a:rPr lang="zh-CN" altLang="en-US"/>
              <a:t>。</a:t>
            </a:r>
          </a:p>
        </p:txBody>
      </p:sp>
      <p:sp>
        <p:nvSpPr>
          <p:cNvPr id="76804" name="灯片编号占位符 4">
            <a:extLst>
              <a:ext uri="{FF2B5EF4-FFF2-40B4-BE49-F238E27FC236}">
                <a16:creationId xmlns:a16="http://schemas.microsoft.com/office/drawing/2014/main" id="{CA668A44-13D9-32FE-CB27-C81EE4FA108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5582D3-561D-470E-B18C-033F7FBA95CB}" type="slidenum">
              <a:rPr lang="zh-CN" altLang="en-US">
                <a:solidFill>
                  <a:srgbClr val="FFFFFF"/>
                </a:solidFill>
                <a:latin typeface="Century Schoolbook" panose="02040604050505020304" pitchFamily="18" charset="0"/>
              </a:rPr>
              <a:pPr/>
              <a:t>27</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4" name="Rectangle 4">
            <a:extLst>
              <a:ext uri="{FF2B5EF4-FFF2-40B4-BE49-F238E27FC236}">
                <a16:creationId xmlns:a16="http://schemas.microsoft.com/office/drawing/2014/main" id="{902FC784-C2DF-C5EE-EE0E-65533237B001}"/>
              </a:ext>
            </a:extLst>
          </p:cNvPr>
          <p:cNvSpPr>
            <a:spLocks noGrp="1" noChangeArrowheads="1"/>
          </p:cNvSpPr>
          <p:nvPr>
            <p:ph type="title"/>
          </p:nvPr>
        </p:nvSpPr>
        <p:spPr/>
        <p:txBody>
          <a:bodyPr/>
          <a:lstStyle/>
          <a:p>
            <a:pPr eaLnBrk="1" fontAlgn="auto" hangingPunct="1">
              <a:spcAft>
                <a:spcPts val="0"/>
              </a:spcAft>
              <a:defRPr/>
            </a:pPr>
            <a:r>
              <a:rPr lang="zh-CN" altLang="en-US"/>
              <a:t>补码加法运算</a:t>
            </a:r>
          </a:p>
        </p:txBody>
      </p:sp>
      <p:sp>
        <p:nvSpPr>
          <p:cNvPr id="78851" name="Rectangle 5">
            <a:extLst>
              <a:ext uri="{FF2B5EF4-FFF2-40B4-BE49-F238E27FC236}">
                <a16:creationId xmlns:a16="http://schemas.microsoft.com/office/drawing/2014/main" id="{D2C3BD90-D7FD-6BB7-5032-CAD0193E3E7D}"/>
              </a:ext>
            </a:extLst>
          </p:cNvPr>
          <p:cNvSpPr>
            <a:spLocks noGrp="1"/>
          </p:cNvSpPr>
          <p:nvPr>
            <p:ph type="body" idx="1"/>
          </p:nvPr>
        </p:nvSpPr>
        <p:spPr>
          <a:xfrm>
            <a:off x="457200" y="1600200"/>
            <a:ext cx="7467600" cy="4873625"/>
          </a:xfrm>
        </p:spPr>
        <p:txBody>
          <a:bodyPr/>
          <a:lstStyle/>
          <a:p>
            <a:pPr eaLnBrk="1" hangingPunct="1">
              <a:lnSpc>
                <a:spcPct val="160000"/>
              </a:lnSpc>
            </a:pPr>
            <a:r>
              <a:rPr lang="zh-CN" altLang="en-US"/>
              <a:t>当补码加法运算的结果不超出机器范围时，可得出以下重要结论：</a:t>
            </a:r>
          </a:p>
          <a:p>
            <a:pPr lvl="1" eaLnBrk="1" hangingPunct="1">
              <a:lnSpc>
                <a:spcPct val="160000"/>
              </a:lnSpc>
            </a:pPr>
            <a:r>
              <a:rPr lang="zh-CN" altLang="en-US"/>
              <a:t>用补码表示的两数进行加法运算，其结果仍为补码。</a:t>
            </a:r>
          </a:p>
          <a:p>
            <a:pPr lvl="1" eaLnBrk="1" hangingPunct="1">
              <a:lnSpc>
                <a:spcPct val="160000"/>
              </a:lnSpc>
            </a:pPr>
            <a:r>
              <a:rPr lang="zh-CN" altLang="en-US"/>
              <a:t>［</a:t>
            </a:r>
            <a:r>
              <a:rPr lang="en-US" altLang="zh-CN"/>
              <a:t>X+Y</a:t>
            </a:r>
            <a:r>
              <a:rPr lang="zh-CN" altLang="en-US"/>
              <a:t>］补</a:t>
            </a:r>
            <a:r>
              <a:rPr lang="en-US" altLang="zh-CN"/>
              <a:t>=</a:t>
            </a:r>
            <a:r>
              <a:rPr lang="zh-CN" altLang="en-US"/>
              <a:t>［</a:t>
            </a:r>
            <a:r>
              <a:rPr lang="en-US" altLang="zh-CN"/>
              <a:t>X</a:t>
            </a:r>
            <a:r>
              <a:rPr lang="zh-CN" altLang="en-US"/>
              <a:t>］补</a:t>
            </a:r>
            <a:r>
              <a:rPr lang="en-US" altLang="zh-CN"/>
              <a:t>+</a:t>
            </a:r>
            <a:r>
              <a:rPr lang="zh-CN" altLang="en-US"/>
              <a:t>［</a:t>
            </a:r>
            <a:r>
              <a:rPr lang="en-US" altLang="zh-CN"/>
              <a:t>Y</a:t>
            </a:r>
            <a:r>
              <a:rPr lang="zh-CN" altLang="en-US"/>
              <a:t>］补。</a:t>
            </a:r>
          </a:p>
          <a:p>
            <a:pPr lvl="1" eaLnBrk="1" hangingPunct="1">
              <a:lnSpc>
                <a:spcPct val="160000"/>
              </a:lnSpc>
            </a:pPr>
            <a:r>
              <a:rPr lang="zh-CN" altLang="en-US"/>
              <a:t>符号位与数值位一样参与运算。</a:t>
            </a:r>
          </a:p>
        </p:txBody>
      </p:sp>
      <p:sp>
        <p:nvSpPr>
          <p:cNvPr id="78852" name="灯片编号占位符 4">
            <a:extLst>
              <a:ext uri="{FF2B5EF4-FFF2-40B4-BE49-F238E27FC236}">
                <a16:creationId xmlns:a16="http://schemas.microsoft.com/office/drawing/2014/main" id="{8463905E-F430-8ECD-9BE4-C62A9916C84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7C42E4-8658-4B9D-AF3E-93BA142B6386}" type="slidenum">
              <a:rPr lang="zh-CN" altLang="en-US">
                <a:solidFill>
                  <a:srgbClr val="FFFFFF"/>
                </a:solidFill>
                <a:latin typeface="Century Schoolbook" panose="02040604050505020304" pitchFamily="18" charset="0"/>
              </a:rPr>
              <a:pPr/>
              <a:t>28</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2" name="Rectangle 4">
            <a:extLst>
              <a:ext uri="{FF2B5EF4-FFF2-40B4-BE49-F238E27FC236}">
                <a16:creationId xmlns:a16="http://schemas.microsoft.com/office/drawing/2014/main" id="{E6F0C508-9AE0-5B53-8977-E8CAF7BC59B5}"/>
              </a:ext>
            </a:extLst>
          </p:cNvPr>
          <p:cNvSpPr>
            <a:spLocks noGrp="1" noChangeArrowheads="1"/>
          </p:cNvSpPr>
          <p:nvPr>
            <p:ph type="title"/>
          </p:nvPr>
        </p:nvSpPr>
        <p:spPr/>
        <p:txBody>
          <a:bodyPr/>
          <a:lstStyle/>
          <a:p>
            <a:pPr eaLnBrk="1" fontAlgn="auto" hangingPunct="1">
              <a:spcAft>
                <a:spcPts val="0"/>
              </a:spcAft>
              <a:defRPr/>
            </a:pPr>
            <a:r>
              <a:rPr lang="zh-CN" altLang="en-US"/>
              <a:t>补码加法运算</a:t>
            </a:r>
          </a:p>
        </p:txBody>
      </p:sp>
      <p:sp>
        <p:nvSpPr>
          <p:cNvPr id="80899" name="Rectangle 5">
            <a:extLst>
              <a:ext uri="{FF2B5EF4-FFF2-40B4-BE49-F238E27FC236}">
                <a16:creationId xmlns:a16="http://schemas.microsoft.com/office/drawing/2014/main" id="{BB57A2EB-1136-FC60-B7C3-6C9CB9D4A44D}"/>
              </a:ext>
            </a:extLst>
          </p:cNvPr>
          <p:cNvSpPr>
            <a:spLocks noGrp="1"/>
          </p:cNvSpPr>
          <p:nvPr>
            <p:ph type="body" idx="1"/>
          </p:nvPr>
        </p:nvSpPr>
        <p:spPr>
          <a:xfrm>
            <a:off x="457200" y="1600200"/>
            <a:ext cx="7467600" cy="4873625"/>
          </a:xfrm>
        </p:spPr>
        <p:txBody>
          <a:bodyPr/>
          <a:lstStyle/>
          <a:p>
            <a:pPr eaLnBrk="1" hangingPunct="1">
              <a:lnSpc>
                <a:spcPct val="150000"/>
              </a:lnSpc>
            </a:pPr>
            <a:r>
              <a:rPr lang="zh-CN" altLang="en-US"/>
              <a:t>例</a:t>
            </a:r>
            <a:r>
              <a:rPr lang="en-US" altLang="zh-CN"/>
              <a:t>3.14 </a:t>
            </a:r>
            <a:r>
              <a:rPr lang="zh-CN" altLang="en-US"/>
              <a:t>设</a:t>
            </a:r>
            <a:r>
              <a:rPr lang="en-US" altLang="zh-CN"/>
              <a:t>X=+0.1010,Y=+0.0101</a:t>
            </a:r>
            <a:r>
              <a:rPr lang="zh-CN" altLang="en-US"/>
              <a:t>：</a:t>
            </a:r>
          </a:p>
          <a:p>
            <a:pPr lvl="1" eaLnBrk="1" hangingPunct="1">
              <a:lnSpc>
                <a:spcPct val="150000"/>
              </a:lnSpc>
            </a:pPr>
            <a:r>
              <a:rPr lang="zh-CN" altLang="en-US"/>
              <a:t>［</a:t>
            </a:r>
            <a:r>
              <a:rPr lang="en-US" altLang="zh-CN"/>
              <a:t>X+Y</a:t>
            </a:r>
            <a:r>
              <a:rPr lang="zh-CN" altLang="en-US"/>
              <a:t>］</a:t>
            </a:r>
            <a:r>
              <a:rPr lang="zh-CN" altLang="en-US" baseline="-25000"/>
              <a:t>补</a:t>
            </a:r>
            <a:r>
              <a:rPr lang="en-US" altLang="zh-CN"/>
              <a:t>=</a:t>
            </a:r>
            <a:r>
              <a:rPr lang="zh-CN" altLang="en-US"/>
              <a:t>［</a:t>
            </a:r>
            <a:r>
              <a:rPr lang="en-US" altLang="zh-CN"/>
              <a:t>0.1010+0.0101</a:t>
            </a:r>
            <a:r>
              <a:rPr lang="zh-CN" altLang="en-US"/>
              <a:t>］</a:t>
            </a:r>
            <a:r>
              <a:rPr lang="zh-CN" altLang="en-US" baseline="-25000"/>
              <a:t>补</a:t>
            </a:r>
            <a:br>
              <a:rPr lang="zh-CN" altLang="en-US" baseline="-25000"/>
            </a:br>
            <a:r>
              <a:rPr lang="en-US" altLang="zh-CN"/>
              <a:t>=</a:t>
            </a:r>
            <a:r>
              <a:rPr lang="zh-CN" altLang="en-US"/>
              <a:t>［</a:t>
            </a:r>
            <a:r>
              <a:rPr lang="en-US" altLang="zh-CN"/>
              <a:t>0.1111</a:t>
            </a:r>
            <a:r>
              <a:rPr lang="zh-CN" altLang="en-US"/>
              <a:t>］</a:t>
            </a:r>
            <a:r>
              <a:rPr lang="zh-CN" altLang="en-US" baseline="-25000"/>
              <a:t>补</a:t>
            </a:r>
            <a:r>
              <a:rPr lang="en-US" altLang="zh-CN"/>
              <a:t>=0.1111</a:t>
            </a:r>
          </a:p>
          <a:p>
            <a:pPr lvl="1" eaLnBrk="1" hangingPunct="1">
              <a:lnSpc>
                <a:spcPct val="150000"/>
              </a:lnSpc>
            </a:pPr>
            <a:r>
              <a:rPr lang="zh-CN" altLang="en-US"/>
              <a:t>［</a:t>
            </a:r>
            <a:r>
              <a:rPr lang="en-US" altLang="zh-CN"/>
              <a:t>X</a:t>
            </a:r>
            <a:r>
              <a:rPr lang="zh-CN" altLang="en-US"/>
              <a:t>］</a:t>
            </a:r>
            <a:r>
              <a:rPr lang="zh-CN" altLang="en-US" baseline="-25000"/>
              <a:t>补</a:t>
            </a:r>
            <a:r>
              <a:rPr lang="en-US" altLang="zh-CN"/>
              <a:t>+</a:t>
            </a:r>
            <a:r>
              <a:rPr lang="zh-CN" altLang="en-US"/>
              <a:t>［</a:t>
            </a:r>
            <a:r>
              <a:rPr lang="en-US" altLang="zh-CN"/>
              <a:t>Y</a:t>
            </a:r>
            <a:r>
              <a:rPr lang="zh-CN" altLang="en-US"/>
              <a:t>］</a:t>
            </a:r>
            <a:r>
              <a:rPr lang="zh-CN" altLang="en-US" baseline="-25000"/>
              <a:t>补</a:t>
            </a:r>
            <a:br>
              <a:rPr lang="zh-CN" altLang="en-US" baseline="-25000"/>
            </a:br>
            <a:r>
              <a:rPr lang="en-US" altLang="zh-CN"/>
              <a:t>=0.1010+0.0101=0.1111</a:t>
            </a:r>
          </a:p>
          <a:p>
            <a:pPr eaLnBrk="1" hangingPunct="1">
              <a:lnSpc>
                <a:spcPct val="150000"/>
              </a:lnSpc>
            </a:pPr>
            <a:r>
              <a:rPr lang="zh-CN" altLang="en-US"/>
              <a:t>即 ［</a:t>
            </a:r>
            <a:r>
              <a:rPr lang="en-US" altLang="zh-CN"/>
              <a:t>X+Y</a:t>
            </a:r>
            <a:r>
              <a:rPr lang="zh-CN" altLang="en-US"/>
              <a:t>］</a:t>
            </a:r>
            <a:r>
              <a:rPr lang="zh-CN" altLang="en-US" baseline="-25000"/>
              <a:t>补</a:t>
            </a:r>
            <a:r>
              <a:rPr lang="en-US" altLang="zh-CN"/>
              <a:t>=</a:t>
            </a:r>
            <a:r>
              <a:rPr lang="zh-CN" altLang="en-US"/>
              <a:t>［</a:t>
            </a:r>
            <a:r>
              <a:rPr lang="en-US" altLang="zh-CN"/>
              <a:t>X</a:t>
            </a:r>
            <a:r>
              <a:rPr lang="zh-CN" altLang="en-US"/>
              <a:t>］</a:t>
            </a:r>
            <a:r>
              <a:rPr lang="zh-CN" altLang="en-US" baseline="-25000"/>
              <a:t>补</a:t>
            </a:r>
            <a:r>
              <a:rPr lang="en-US" altLang="zh-CN"/>
              <a:t>+</a:t>
            </a:r>
            <a:r>
              <a:rPr lang="zh-CN" altLang="en-US"/>
              <a:t>［</a:t>
            </a:r>
            <a:r>
              <a:rPr lang="en-US" altLang="zh-CN"/>
              <a:t>Y</a:t>
            </a:r>
            <a:r>
              <a:rPr lang="zh-CN" altLang="en-US"/>
              <a:t>］</a:t>
            </a:r>
            <a:r>
              <a:rPr lang="zh-CN" altLang="en-US" baseline="-25000"/>
              <a:t>补</a:t>
            </a:r>
            <a:r>
              <a:rPr lang="en-US" altLang="zh-CN"/>
              <a:t>=0.1111</a:t>
            </a:r>
          </a:p>
        </p:txBody>
      </p:sp>
      <p:sp>
        <p:nvSpPr>
          <p:cNvPr id="80900" name="灯片编号占位符 4">
            <a:extLst>
              <a:ext uri="{FF2B5EF4-FFF2-40B4-BE49-F238E27FC236}">
                <a16:creationId xmlns:a16="http://schemas.microsoft.com/office/drawing/2014/main" id="{CE9403E4-7032-B170-F469-DC8D57720B5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0526DD-C522-4C94-A0A7-3939844C09FA}" type="slidenum">
              <a:rPr lang="zh-CN" altLang="en-US">
                <a:solidFill>
                  <a:srgbClr val="FFFFFF"/>
                </a:solidFill>
                <a:latin typeface="Century Schoolbook" panose="02040604050505020304" pitchFamily="18" charset="0"/>
              </a:rPr>
              <a:pPr/>
              <a:t>29</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DF76E-D948-E3DD-BA11-FE5EAAC4EC69}"/>
              </a:ext>
            </a:extLst>
          </p:cNvPr>
          <p:cNvSpPr>
            <a:spLocks noGrp="1"/>
          </p:cNvSpPr>
          <p:nvPr>
            <p:ph type="title"/>
          </p:nvPr>
        </p:nvSpPr>
        <p:spPr/>
        <p:txBody>
          <a:bodyPr/>
          <a:lstStyle/>
          <a:p>
            <a:pPr eaLnBrk="1" fontAlgn="auto" hangingPunct="1">
              <a:spcAft>
                <a:spcPts val="0"/>
              </a:spcAft>
              <a:defRPr/>
            </a:pPr>
            <a:r>
              <a:rPr lang="zh-CN" altLang="en-US" dirty="0"/>
              <a:t>数制</a:t>
            </a:r>
          </a:p>
        </p:txBody>
      </p:sp>
      <p:sp>
        <p:nvSpPr>
          <p:cNvPr id="45059" name="内容占位符 2">
            <a:extLst>
              <a:ext uri="{FF2B5EF4-FFF2-40B4-BE49-F238E27FC236}">
                <a16:creationId xmlns:a16="http://schemas.microsoft.com/office/drawing/2014/main" id="{E0B3E784-8151-D369-CF06-8522ECFD837B}"/>
              </a:ext>
            </a:extLst>
          </p:cNvPr>
          <p:cNvSpPr>
            <a:spLocks noGrp="1"/>
          </p:cNvSpPr>
          <p:nvPr>
            <p:ph sz="quarter" idx="1"/>
          </p:nvPr>
        </p:nvSpPr>
        <p:spPr>
          <a:xfrm>
            <a:off x="457200" y="1600200"/>
            <a:ext cx="7467600" cy="4873625"/>
          </a:xfrm>
        </p:spPr>
        <p:txBody>
          <a:bodyPr/>
          <a:lstStyle/>
          <a:p>
            <a:pPr eaLnBrk="1" hangingPunct="1"/>
            <a:r>
              <a:rPr lang="zh-CN" altLang="en-US"/>
              <a:t>十进制</a:t>
            </a:r>
          </a:p>
          <a:p>
            <a:pPr lvl="1" eaLnBrk="1" hangingPunct="1"/>
            <a:r>
              <a:rPr lang="zh-CN" altLang="en-US"/>
              <a:t>数字：</a:t>
            </a:r>
            <a:r>
              <a:rPr lang="en-US" altLang="zh-CN"/>
              <a:t>0</a:t>
            </a:r>
            <a:r>
              <a:rPr lang="zh-CN" altLang="en-US"/>
              <a:t>、</a:t>
            </a:r>
            <a:r>
              <a:rPr lang="en-US" altLang="zh-CN"/>
              <a:t>1</a:t>
            </a:r>
            <a:r>
              <a:rPr lang="zh-CN" altLang="en-US"/>
              <a:t>、</a:t>
            </a:r>
            <a:r>
              <a:rPr lang="en-US" altLang="zh-CN"/>
              <a:t>2</a:t>
            </a:r>
            <a:r>
              <a:rPr lang="zh-CN" altLang="en-US"/>
              <a:t>、</a:t>
            </a:r>
            <a:r>
              <a:rPr lang="en-US" altLang="zh-CN"/>
              <a:t>…</a:t>
            </a:r>
            <a:r>
              <a:rPr lang="zh-CN" altLang="en-US"/>
              <a:t>、</a:t>
            </a:r>
            <a:r>
              <a:rPr lang="en-US" altLang="zh-CN"/>
              <a:t>9</a:t>
            </a:r>
          </a:p>
          <a:p>
            <a:pPr lvl="1" eaLnBrk="1" hangingPunct="1"/>
            <a:r>
              <a:rPr lang="zh-CN" altLang="en-US"/>
              <a:t>进位规则：逢十进一</a:t>
            </a:r>
          </a:p>
          <a:p>
            <a:pPr eaLnBrk="1" hangingPunct="1"/>
            <a:r>
              <a:rPr lang="zh-CN" altLang="en-US"/>
              <a:t>二进制</a:t>
            </a:r>
          </a:p>
          <a:p>
            <a:pPr lvl="1" eaLnBrk="1" hangingPunct="1"/>
            <a:r>
              <a:rPr lang="zh-CN" altLang="en-US"/>
              <a:t>数字：</a:t>
            </a:r>
            <a:r>
              <a:rPr lang="en-US" altLang="zh-CN"/>
              <a:t>0</a:t>
            </a:r>
            <a:r>
              <a:rPr lang="zh-CN" altLang="en-US"/>
              <a:t>、</a:t>
            </a:r>
            <a:r>
              <a:rPr lang="en-US" altLang="zh-CN"/>
              <a:t>1</a:t>
            </a:r>
          </a:p>
          <a:p>
            <a:pPr lvl="1" eaLnBrk="1" hangingPunct="1"/>
            <a:r>
              <a:rPr lang="zh-CN" altLang="en-US"/>
              <a:t>进位规则：逢二进一</a:t>
            </a:r>
          </a:p>
          <a:p>
            <a:pPr eaLnBrk="1" hangingPunct="1"/>
            <a:r>
              <a:rPr lang="zh-CN" altLang="en-US"/>
              <a:t>八进制</a:t>
            </a:r>
          </a:p>
          <a:p>
            <a:pPr lvl="1" eaLnBrk="1" hangingPunct="1"/>
            <a:r>
              <a:rPr lang="zh-CN" altLang="en-US"/>
              <a:t>数字：</a:t>
            </a:r>
            <a:r>
              <a:rPr lang="en-US" altLang="zh-CN"/>
              <a:t>0</a:t>
            </a:r>
            <a:r>
              <a:rPr lang="zh-CN" altLang="en-US"/>
              <a:t>、</a:t>
            </a:r>
            <a:r>
              <a:rPr lang="en-US" altLang="zh-CN"/>
              <a:t>1</a:t>
            </a:r>
            <a:r>
              <a:rPr lang="zh-CN" altLang="en-US"/>
              <a:t>、</a:t>
            </a:r>
            <a:r>
              <a:rPr lang="en-US" altLang="zh-CN"/>
              <a:t>2</a:t>
            </a:r>
            <a:r>
              <a:rPr lang="zh-CN" altLang="en-US"/>
              <a:t>、</a:t>
            </a:r>
            <a:r>
              <a:rPr lang="en-US" altLang="zh-CN"/>
              <a:t>…</a:t>
            </a:r>
            <a:r>
              <a:rPr lang="zh-CN" altLang="en-US"/>
              <a:t>、</a:t>
            </a:r>
            <a:r>
              <a:rPr lang="en-US" altLang="zh-CN"/>
              <a:t>7</a:t>
            </a:r>
          </a:p>
          <a:p>
            <a:pPr lvl="1" eaLnBrk="1" hangingPunct="1"/>
            <a:r>
              <a:rPr lang="zh-CN" altLang="en-US"/>
              <a:t>进位规则：逢八进一</a:t>
            </a:r>
          </a:p>
          <a:p>
            <a:pPr eaLnBrk="1" hangingPunct="1"/>
            <a:r>
              <a:rPr lang="zh-CN" altLang="en-US"/>
              <a:t>十六进制</a:t>
            </a:r>
          </a:p>
          <a:p>
            <a:pPr lvl="1" eaLnBrk="1" hangingPunct="1"/>
            <a:r>
              <a:rPr lang="zh-CN" altLang="en-US"/>
              <a:t>数字：</a:t>
            </a:r>
            <a:r>
              <a:rPr lang="en-US" altLang="zh-CN"/>
              <a:t>0</a:t>
            </a:r>
            <a:r>
              <a:rPr lang="zh-CN" altLang="en-US"/>
              <a:t>、</a:t>
            </a:r>
            <a:r>
              <a:rPr lang="en-US" altLang="zh-CN"/>
              <a:t>1</a:t>
            </a:r>
            <a:r>
              <a:rPr lang="zh-CN" altLang="en-US"/>
              <a:t>、</a:t>
            </a:r>
            <a:r>
              <a:rPr lang="en-US" altLang="zh-CN"/>
              <a:t>…</a:t>
            </a:r>
            <a:r>
              <a:rPr lang="zh-CN" altLang="en-US"/>
              <a:t>、</a:t>
            </a:r>
            <a:r>
              <a:rPr lang="en-US" altLang="zh-CN"/>
              <a:t>9</a:t>
            </a:r>
            <a:r>
              <a:rPr lang="zh-CN" altLang="en-US"/>
              <a:t>、</a:t>
            </a:r>
            <a:r>
              <a:rPr lang="en-US" altLang="zh-CN"/>
              <a:t>A</a:t>
            </a:r>
            <a:r>
              <a:rPr lang="zh-CN" altLang="en-US"/>
              <a:t>、</a:t>
            </a:r>
            <a:r>
              <a:rPr lang="en-US" altLang="zh-CN"/>
              <a:t>B</a:t>
            </a:r>
            <a:r>
              <a:rPr lang="zh-CN" altLang="en-US"/>
              <a:t>、</a:t>
            </a:r>
            <a:r>
              <a:rPr lang="en-US" altLang="zh-CN"/>
              <a:t>C</a:t>
            </a:r>
            <a:r>
              <a:rPr lang="zh-CN" altLang="en-US"/>
              <a:t>、</a:t>
            </a:r>
            <a:r>
              <a:rPr lang="en-US" altLang="zh-CN"/>
              <a:t>D</a:t>
            </a:r>
            <a:r>
              <a:rPr lang="zh-CN" altLang="en-US"/>
              <a:t>、</a:t>
            </a:r>
            <a:r>
              <a:rPr lang="en-US" altLang="zh-CN"/>
              <a:t>E</a:t>
            </a:r>
            <a:r>
              <a:rPr lang="zh-CN" altLang="en-US"/>
              <a:t>、</a:t>
            </a:r>
            <a:r>
              <a:rPr lang="en-US" altLang="zh-CN"/>
              <a:t>F</a:t>
            </a:r>
          </a:p>
          <a:p>
            <a:pPr lvl="1" eaLnBrk="1" hangingPunct="1"/>
            <a:r>
              <a:rPr lang="zh-CN" altLang="en-US"/>
              <a:t>进位规则：逢十六进一</a:t>
            </a:r>
          </a:p>
          <a:p>
            <a:pPr eaLnBrk="1" hangingPunct="1"/>
            <a:endParaRPr lang="zh-CN" altLang="en-US"/>
          </a:p>
        </p:txBody>
      </p:sp>
      <p:sp>
        <p:nvSpPr>
          <p:cNvPr id="45060" name="灯片编号占位符 4">
            <a:extLst>
              <a:ext uri="{FF2B5EF4-FFF2-40B4-BE49-F238E27FC236}">
                <a16:creationId xmlns:a16="http://schemas.microsoft.com/office/drawing/2014/main" id="{960DD9D6-52B2-F103-148D-3EA9A3220F5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642137-8C16-4359-BB34-16C4B2A53E67}" type="slidenum">
              <a:rPr lang="zh-CN" altLang="en-US">
                <a:solidFill>
                  <a:srgbClr val="FFFFFF"/>
                </a:solidFill>
                <a:latin typeface="Century Schoolbook" panose="02040604050505020304" pitchFamily="18" charset="0"/>
              </a:rPr>
              <a:pPr/>
              <a:t>3</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a:extLst>
              <a:ext uri="{FF2B5EF4-FFF2-40B4-BE49-F238E27FC236}">
                <a16:creationId xmlns:a16="http://schemas.microsoft.com/office/drawing/2014/main" id="{1C991A4D-8FE8-54D5-53E7-997D1C6CF0FA}"/>
              </a:ext>
            </a:extLst>
          </p:cNvPr>
          <p:cNvSpPr>
            <a:spLocks noGrp="1" noChangeArrowheads="1"/>
          </p:cNvSpPr>
          <p:nvPr>
            <p:ph type="title"/>
          </p:nvPr>
        </p:nvSpPr>
        <p:spPr/>
        <p:txBody>
          <a:bodyPr/>
          <a:lstStyle/>
          <a:p>
            <a:pPr eaLnBrk="1" fontAlgn="auto" hangingPunct="1">
              <a:spcAft>
                <a:spcPts val="0"/>
              </a:spcAft>
              <a:defRPr/>
            </a:pPr>
            <a:r>
              <a:rPr lang="zh-CN" altLang="en-US"/>
              <a:t>补码加法运算</a:t>
            </a:r>
          </a:p>
        </p:txBody>
      </p:sp>
      <p:sp>
        <p:nvSpPr>
          <p:cNvPr id="82947" name="Rectangle 3">
            <a:extLst>
              <a:ext uri="{FF2B5EF4-FFF2-40B4-BE49-F238E27FC236}">
                <a16:creationId xmlns:a16="http://schemas.microsoft.com/office/drawing/2014/main" id="{8F031291-32FC-3BE4-B94D-1E3B969F6082}"/>
              </a:ext>
            </a:extLst>
          </p:cNvPr>
          <p:cNvSpPr>
            <a:spLocks noGrp="1"/>
          </p:cNvSpPr>
          <p:nvPr>
            <p:ph type="body" idx="1"/>
          </p:nvPr>
        </p:nvSpPr>
        <p:spPr>
          <a:xfrm>
            <a:off x="457200" y="1600200"/>
            <a:ext cx="7467600" cy="4873625"/>
          </a:xfrm>
        </p:spPr>
        <p:txBody>
          <a:bodyPr/>
          <a:lstStyle/>
          <a:p>
            <a:pPr eaLnBrk="1" hangingPunct="1">
              <a:lnSpc>
                <a:spcPct val="150000"/>
              </a:lnSpc>
            </a:pPr>
            <a:r>
              <a:rPr lang="zh-CN" altLang="en-US"/>
              <a:t>例</a:t>
            </a:r>
            <a:r>
              <a:rPr lang="en-US" altLang="zh-CN"/>
              <a:t>3.15 </a:t>
            </a:r>
            <a:r>
              <a:rPr lang="zh-CN" altLang="en-US"/>
              <a:t>设</a:t>
            </a:r>
            <a:r>
              <a:rPr lang="en-US" altLang="zh-CN"/>
              <a:t>X=+0.1010</a:t>
            </a:r>
            <a:r>
              <a:rPr lang="zh-CN" altLang="en-US"/>
              <a:t>，</a:t>
            </a:r>
            <a:r>
              <a:rPr lang="en-US" altLang="zh-CN"/>
              <a:t>Y=-0.0101</a:t>
            </a:r>
            <a:r>
              <a:rPr lang="zh-CN" altLang="en-US"/>
              <a:t>：</a:t>
            </a:r>
          </a:p>
          <a:p>
            <a:pPr lvl="1" eaLnBrk="1" hangingPunct="1">
              <a:lnSpc>
                <a:spcPct val="150000"/>
              </a:lnSpc>
            </a:pPr>
            <a:r>
              <a:rPr lang="zh-CN" altLang="en-US"/>
              <a:t>［</a:t>
            </a:r>
            <a:r>
              <a:rPr lang="en-US" altLang="zh-CN"/>
              <a:t>X+Y</a:t>
            </a:r>
            <a:r>
              <a:rPr lang="zh-CN" altLang="en-US"/>
              <a:t>］</a:t>
            </a:r>
            <a:r>
              <a:rPr lang="zh-CN" altLang="en-US" baseline="-25000"/>
              <a:t>补</a:t>
            </a:r>
            <a:r>
              <a:rPr lang="en-US" altLang="zh-CN"/>
              <a:t>=</a:t>
            </a:r>
            <a:r>
              <a:rPr lang="zh-CN" altLang="en-US"/>
              <a:t>［</a:t>
            </a:r>
            <a:r>
              <a:rPr lang="en-US" altLang="zh-CN"/>
              <a:t>0.1010+(-0.0101)</a:t>
            </a:r>
            <a:r>
              <a:rPr lang="zh-CN" altLang="en-US"/>
              <a:t>］</a:t>
            </a:r>
            <a:r>
              <a:rPr lang="zh-CN" altLang="en-US" baseline="-25000"/>
              <a:t>补</a:t>
            </a:r>
            <a:r>
              <a:rPr lang="en-US" altLang="zh-CN"/>
              <a:t>=0.0101</a:t>
            </a:r>
          </a:p>
          <a:p>
            <a:pPr lvl="1" eaLnBrk="1" hangingPunct="1">
              <a:lnSpc>
                <a:spcPct val="150000"/>
              </a:lnSpc>
            </a:pPr>
            <a:r>
              <a:rPr lang="zh-CN" altLang="en-US"/>
              <a:t>［</a:t>
            </a:r>
            <a:r>
              <a:rPr lang="en-US" altLang="zh-CN"/>
              <a:t>X</a:t>
            </a:r>
            <a:r>
              <a:rPr lang="zh-CN" altLang="en-US"/>
              <a:t>］</a:t>
            </a:r>
            <a:r>
              <a:rPr lang="zh-CN" altLang="en-US" baseline="-25000"/>
              <a:t>补</a:t>
            </a:r>
            <a:r>
              <a:rPr lang="en-US" altLang="zh-CN"/>
              <a:t>+</a:t>
            </a:r>
            <a:r>
              <a:rPr lang="zh-CN" altLang="en-US"/>
              <a:t>［</a:t>
            </a:r>
            <a:r>
              <a:rPr lang="en-US" altLang="zh-CN"/>
              <a:t>Y</a:t>
            </a:r>
            <a:r>
              <a:rPr lang="zh-CN" altLang="en-US"/>
              <a:t>］</a:t>
            </a:r>
            <a:r>
              <a:rPr lang="zh-CN" altLang="en-US" baseline="-25000"/>
              <a:t>补</a:t>
            </a:r>
            <a:br>
              <a:rPr lang="zh-CN" altLang="en-US" baseline="-25000"/>
            </a:br>
            <a:r>
              <a:rPr lang="en-US" altLang="zh-CN"/>
              <a:t>=</a:t>
            </a:r>
            <a:r>
              <a:rPr lang="zh-CN" altLang="en-US"/>
              <a:t>［</a:t>
            </a:r>
            <a:r>
              <a:rPr lang="en-US" altLang="zh-CN"/>
              <a:t>+0.1010</a:t>
            </a:r>
            <a:r>
              <a:rPr lang="zh-CN" altLang="en-US"/>
              <a:t>］</a:t>
            </a:r>
            <a:r>
              <a:rPr lang="zh-CN" altLang="en-US" baseline="-25000"/>
              <a:t>补</a:t>
            </a:r>
            <a:r>
              <a:rPr lang="en-US" altLang="zh-CN"/>
              <a:t>+</a:t>
            </a:r>
            <a:r>
              <a:rPr lang="zh-CN" altLang="en-US"/>
              <a:t>［</a:t>
            </a:r>
            <a:r>
              <a:rPr lang="en-US" altLang="zh-CN"/>
              <a:t>-0.0101</a:t>
            </a:r>
            <a:r>
              <a:rPr lang="zh-CN" altLang="en-US"/>
              <a:t>］</a:t>
            </a:r>
            <a:r>
              <a:rPr lang="zh-CN" altLang="en-US" baseline="-25000"/>
              <a:t>补</a:t>
            </a:r>
            <a:br>
              <a:rPr lang="zh-CN" altLang="en-US" baseline="-25000"/>
            </a:br>
            <a:r>
              <a:rPr lang="en-US" altLang="zh-CN"/>
              <a:t>=0.1010+1.1011=10.0101=0.0101</a:t>
            </a:r>
            <a:r>
              <a:rPr lang="zh-CN" altLang="en-US"/>
              <a:t>（</a:t>
            </a:r>
            <a:r>
              <a:rPr lang="en-US" altLang="zh-CN"/>
              <a:t>mod 2</a:t>
            </a:r>
            <a:r>
              <a:rPr lang="zh-CN" altLang="en-US"/>
              <a:t>）</a:t>
            </a:r>
          </a:p>
          <a:p>
            <a:pPr eaLnBrk="1" hangingPunct="1">
              <a:lnSpc>
                <a:spcPct val="150000"/>
              </a:lnSpc>
            </a:pPr>
            <a:r>
              <a:rPr lang="zh-CN" altLang="en-US"/>
              <a:t>即［</a:t>
            </a:r>
            <a:r>
              <a:rPr lang="en-US" altLang="zh-CN"/>
              <a:t>X+Y</a:t>
            </a:r>
            <a:r>
              <a:rPr lang="zh-CN" altLang="en-US"/>
              <a:t>］</a:t>
            </a:r>
            <a:r>
              <a:rPr lang="zh-CN" altLang="en-US" baseline="-25000"/>
              <a:t>补</a:t>
            </a:r>
            <a:r>
              <a:rPr lang="en-US" altLang="zh-CN"/>
              <a:t>=</a:t>
            </a:r>
            <a:r>
              <a:rPr lang="zh-CN" altLang="en-US"/>
              <a:t>［</a:t>
            </a:r>
            <a:r>
              <a:rPr lang="en-US" altLang="zh-CN"/>
              <a:t>X</a:t>
            </a:r>
            <a:r>
              <a:rPr lang="zh-CN" altLang="en-US"/>
              <a:t>］</a:t>
            </a:r>
            <a:r>
              <a:rPr lang="zh-CN" altLang="en-US" baseline="-25000"/>
              <a:t>补</a:t>
            </a:r>
            <a:r>
              <a:rPr lang="en-US" altLang="zh-CN"/>
              <a:t>+</a:t>
            </a:r>
            <a:r>
              <a:rPr lang="zh-CN" altLang="en-US"/>
              <a:t>［</a:t>
            </a:r>
            <a:r>
              <a:rPr lang="en-US" altLang="zh-CN"/>
              <a:t>Y</a:t>
            </a:r>
            <a:r>
              <a:rPr lang="zh-CN" altLang="en-US"/>
              <a:t>］</a:t>
            </a:r>
            <a:r>
              <a:rPr lang="zh-CN" altLang="en-US" baseline="-25000"/>
              <a:t>补</a:t>
            </a:r>
            <a:r>
              <a:rPr lang="en-US" altLang="zh-CN"/>
              <a:t>=0.0101</a:t>
            </a:r>
            <a:endParaRPr lang="zh-CN" altLang="en-US"/>
          </a:p>
        </p:txBody>
      </p:sp>
      <p:sp>
        <p:nvSpPr>
          <p:cNvPr id="82948" name="灯片编号占位符 4">
            <a:extLst>
              <a:ext uri="{FF2B5EF4-FFF2-40B4-BE49-F238E27FC236}">
                <a16:creationId xmlns:a16="http://schemas.microsoft.com/office/drawing/2014/main" id="{5F574A01-BE92-D824-B7AD-253E659862C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164CB1-17F4-4AB9-BF5B-DD9AF93295E9}" type="slidenum">
              <a:rPr lang="zh-CN" altLang="en-US">
                <a:solidFill>
                  <a:srgbClr val="FFFFFF"/>
                </a:solidFill>
                <a:latin typeface="Century Schoolbook" panose="02040604050505020304" pitchFamily="18" charset="0"/>
              </a:rPr>
              <a:pPr/>
              <a:t>30</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0" name="Rectangle 4">
            <a:extLst>
              <a:ext uri="{FF2B5EF4-FFF2-40B4-BE49-F238E27FC236}">
                <a16:creationId xmlns:a16="http://schemas.microsoft.com/office/drawing/2014/main" id="{6AF4095E-4040-987B-47BC-417603B4FB2C}"/>
              </a:ext>
            </a:extLst>
          </p:cNvPr>
          <p:cNvSpPr>
            <a:spLocks noGrp="1" noChangeArrowheads="1"/>
          </p:cNvSpPr>
          <p:nvPr>
            <p:ph type="title"/>
          </p:nvPr>
        </p:nvSpPr>
        <p:spPr/>
        <p:txBody>
          <a:bodyPr/>
          <a:lstStyle/>
          <a:p>
            <a:pPr eaLnBrk="1" fontAlgn="auto" hangingPunct="1">
              <a:spcAft>
                <a:spcPts val="0"/>
              </a:spcAft>
              <a:defRPr/>
            </a:pPr>
            <a:r>
              <a:rPr lang="zh-CN" altLang="en-US"/>
              <a:t>补码加法运算</a:t>
            </a:r>
          </a:p>
        </p:txBody>
      </p:sp>
      <p:sp>
        <p:nvSpPr>
          <p:cNvPr id="84995" name="Rectangle 5">
            <a:extLst>
              <a:ext uri="{FF2B5EF4-FFF2-40B4-BE49-F238E27FC236}">
                <a16:creationId xmlns:a16="http://schemas.microsoft.com/office/drawing/2014/main" id="{CAC5D10E-617B-D8C4-6C51-480D60473637}"/>
              </a:ext>
            </a:extLst>
          </p:cNvPr>
          <p:cNvSpPr>
            <a:spLocks noGrp="1"/>
          </p:cNvSpPr>
          <p:nvPr>
            <p:ph type="body" idx="1"/>
          </p:nvPr>
        </p:nvSpPr>
        <p:spPr>
          <a:xfrm>
            <a:off x="457200" y="1600200"/>
            <a:ext cx="7467600" cy="4873625"/>
          </a:xfrm>
        </p:spPr>
        <p:txBody>
          <a:bodyPr/>
          <a:lstStyle/>
          <a:p>
            <a:pPr eaLnBrk="1" hangingPunct="1">
              <a:lnSpc>
                <a:spcPct val="130000"/>
              </a:lnSpc>
            </a:pPr>
            <a:r>
              <a:rPr lang="zh-CN" altLang="en-US"/>
              <a:t>例</a:t>
            </a:r>
            <a:r>
              <a:rPr lang="en-US" altLang="zh-CN"/>
              <a:t>3.16 </a:t>
            </a:r>
            <a:r>
              <a:rPr lang="zh-CN" altLang="en-US"/>
              <a:t>设</a:t>
            </a:r>
            <a:r>
              <a:rPr lang="en-US" altLang="zh-CN"/>
              <a:t>X=-0.1010,Y=+0.0101</a:t>
            </a:r>
            <a:r>
              <a:rPr lang="zh-CN" altLang="en-US"/>
              <a:t>：</a:t>
            </a:r>
          </a:p>
          <a:p>
            <a:pPr lvl="1" eaLnBrk="1" hangingPunct="1">
              <a:lnSpc>
                <a:spcPct val="130000"/>
              </a:lnSpc>
            </a:pPr>
            <a:r>
              <a:rPr lang="zh-CN" altLang="en-US"/>
              <a:t>［</a:t>
            </a:r>
            <a:r>
              <a:rPr lang="en-US" altLang="zh-CN"/>
              <a:t>X+Y</a:t>
            </a:r>
            <a:r>
              <a:rPr lang="zh-CN" altLang="en-US"/>
              <a:t>］</a:t>
            </a:r>
            <a:r>
              <a:rPr lang="zh-CN" altLang="en-US" baseline="-25000"/>
              <a:t>补</a:t>
            </a:r>
            <a:r>
              <a:rPr lang="en-US" altLang="zh-CN"/>
              <a:t>=</a:t>
            </a:r>
            <a:r>
              <a:rPr lang="zh-CN" altLang="en-US"/>
              <a:t>［</a:t>
            </a:r>
            <a:r>
              <a:rPr lang="en-US" altLang="zh-CN"/>
              <a:t>-0.1010+0.0101</a:t>
            </a:r>
            <a:r>
              <a:rPr lang="zh-CN" altLang="en-US"/>
              <a:t>］</a:t>
            </a:r>
            <a:r>
              <a:rPr lang="zh-CN" altLang="en-US" baseline="-25000"/>
              <a:t>补</a:t>
            </a:r>
            <a:br>
              <a:rPr lang="zh-CN" altLang="en-US" baseline="-25000"/>
            </a:br>
            <a:r>
              <a:rPr lang="en-US" altLang="zh-CN"/>
              <a:t>=</a:t>
            </a:r>
            <a:r>
              <a:rPr lang="zh-CN" altLang="en-US"/>
              <a:t>［</a:t>
            </a:r>
            <a:r>
              <a:rPr lang="en-US" altLang="zh-CN"/>
              <a:t>-0.0101</a:t>
            </a:r>
            <a:r>
              <a:rPr lang="zh-CN" altLang="en-US"/>
              <a:t>］</a:t>
            </a:r>
            <a:r>
              <a:rPr lang="zh-CN" altLang="en-US" baseline="-25000"/>
              <a:t>补</a:t>
            </a:r>
            <a:r>
              <a:rPr lang="en-US" altLang="zh-CN"/>
              <a:t>=1.1011</a:t>
            </a:r>
          </a:p>
          <a:p>
            <a:pPr lvl="1" eaLnBrk="1" hangingPunct="1">
              <a:lnSpc>
                <a:spcPct val="130000"/>
              </a:lnSpc>
            </a:pPr>
            <a:r>
              <a:rPr lang="zh-CN" altLang="en-US"/>
              <a:t>［</a:t>
            </a:r>
            <a:r>
              <a:rPr lang="en-US" altLang="zh-CN"/>
              <a:t>X</a:t>
            </a:r>
            <a:r>
              <a:rPr lang="zh-CN" altLang="en-US"/>
              <a:t>］</a:t>
            </a:r>
            <a:r>
              <a:rPr lang="zh-CN" altLang="en-US" baseline="-25000"/>
              <a:t>补</a:t>
            </a:r>
            <a:r>
              <a:rPr lang="en-US" altLang="zh-CN"/>
              <a:t>+</a:t>
            </a:r>
            <a:r>
              <a:rPr lang="zh-CN" altLang="en-US"/>
              <a:t>［</a:t>
            </a:r>
            <a:r>
              <a:rPr lang="en-US" altLang="zh-CN"/>
              <a:t>Y</a:t>
            </a:r>
            <a:r>
              <a:rPr lang="zh-CN" altLang="en-US"/>
              <a:t>］</a:t>
            </a:r>
            <a:r>
              <a:rPr lang="zh-CN" altLang="en-US" baseline="-25000"/>
              <a:t>补</a:t>
            </a:r>
            <a:br>
              <a:rPr lang="zh-CN" altLang="en-US" baseline="-25000"/>
            </a:br>
            <a:r>
              <a:rPr lang="en-US" altLang="zh-CN"/>
              <a:t>=</a:t>
            </a:r>
            <a:r>
              <a:rPr lang="zh-CN" altLang="en-US"/>
              <a:t>［</a:t>
            </a:r>
            <a:r>
              <a:rPr lang="en-US" altLang="zh-CN"/>
              <a:t>-0.1010</a:t>
            </a:r>
            <a:r>
              <a:rPr lang="zh-CN" altLang="en-US"/>
              <a:t>］</a:t>
            </a:r>
            <a:r>
              <a:rPr lang="zh-CN" altLang="en-US" baseline="-25000"/>
              <a:t>补</a:t>
            </a:r>
            <a:r>
              <a:rPr lang="en-US" altLang="zh-CN"/>
              <a:t>+</a:t>
            </a:r>
            <a:r>
              <a:rPr lang="zh-CN" altLang="en-US"/>
              <a:t>［</a:t>
            </a:r>
            <a:r>
              <a:rPr lang="en-US" altLang="zh-CN"/>
              <a:t>0.0101</a:t>
            </a:r>
            <a:r>
              <a:rPr lang="zh-CN" altLang="en-US"/>
              <a:t>］</a:t>
            </a:r>
            <a:r>
              <a:rPr lang="zh-CN" altLang="en-US" baseline="-25000"/>
              <a:t>补</a:t>
            </a:r>
            <a:br>
              <a:rPr lang="zh-CN" altLang="en-US" baseline="-25000"/>
            </a:br>
            <a:r>
              <a:rPr lang="en-US" altLang="zh-CN"/>
              <a:t>=1.0110+0.0101=1.1011</a:t>
            </a:r>
          </a:p>
          <a:p>
            <a:pPr eaLnBrk="1" hangingPunct="1">
              <a:lnSpc>
                <a:spcPct val="130000"/>
              </a:lnSpc>
            </a:pPr>
            <a:r>
              <a:rPr lang="zh-CN" altLang="en-US"/>
              <a:t>即［</a:t>
            </a:r>
            <a:r>
              <a:rPr lang="en-US" altLang="zh-CN"/>
              <a:t>X+Y</a:t>
            </a:r>
            <a:r>
              <a:rPr lang="zh-CN" altLang="en-US"/>
              <a:t>］</a:t>
            </a:r>
            <a:r>
              <a:rPr lang="zh-CN" altLang="en-US" baseline="-25000"/>
              <a:t>补</a:t>
            </a:r>
            <a:r>
              <a:rPr lang="en-US" altLang="zh-CN"/>
              <a:t>=</a:t>
            </a:r>
            <a:r>
              <a:rPr lang="zh-CN" altLang="en-US"/>
              <a:t>［</a:t>
            </a:r>
            <a:r>
              <a:rPr lang="en-US" altLang="zh-CN"/>
              <a:t>X</a:t>
            </a:r>
            <a:r>
              <a:rPr lang="zh-CN" altLang="en-US"/>
              <a:t>］</a:t>
            </a:r>
            <a:r>
              <a:rPr lang="zh-CN" altLang="en-US" baseline="-25000"/>
              <a:t>补</a:t>
            </a:r>
            <a:r>
              <a:rPr lang="en-US" altLang="zh-CN"/>
              <a:t>+</a:t>
            </a:r>
            <a:r>
              <a:rPr lang="zh-CN" altLang="en-US"/>
              <a:t>［</a:t>
            </a:r>
            <a:r>
              <a:rPr lang="en-US" altLang="zh-CN"/>
              <a:t>Y</a:t>
            </a:r>
            <a:r>
              <a:rPr lang="zh-CN" altLang="en-US"/>
              <a:t>］</a:t>
            </a:r>
            <a:r>
              <a:rPr lang="zh-CN" altLang="en-US" baseline="-25000"/>
              <a:t>补</a:t>
            </a:r>
            <a:r>
              <a:rPr lang="en-US" altLang="zh-CN"/>
              <a:t>=1.1011</a:t>
            </a:r>
          </a:p>
        </p:txBody>
      </p:sp>
      <p:sp>
        <p:nvSpPr>
          <p:cNvPr id="84996" name="灯片编号占位符 4">
            <a:extLst>
              <a:ext uri="{FF2B5EF4-FFF2-40B4-BE49-F238E27FC236}">
                <a16:creationId xmlns:a16="http://schemas.microsoft.com/office/drawing/2014/main" id="{B9315ED4-AFB9-DAEB-E201-C912E2376F3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90F9B4-F9DE-473C-AFAB-105B8CCABDDB}" type="slidenum">
              <a:rPr lang="zh-CN" altLang="en-US">
                <a:solidFill>
                  <a:srgbClr val="FFFFFF"/>
                </a:solidFill>
                <a:latin typeface="Century Schoolbook" panose="02040604050505020304" pitchFamily="18" charset="0"/>
              </a:rPr>
              <a:pPr/>
              <a:t>31</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a:extLst>
              <a:ext uri="{FF2B5EF4-FFF2-40B4-BE49-F238E27FC236}">
                <a16:creationId xmlns:a16="http://schemas.microsoft.com/office/drawing/2014/main" id="{FF87CA48-A6B2-111F-8C45-7F2002F5C786}"/>
              </a:ext>
            </a:extLst>
          </p:cNvPr>
          <p:cNvSpPr>
            <a:spLocks noGrp="1" noChangeArrowheads="1"/>
          </p:cNvSpPr>
          <p:nvPr>
            <p:ph type="title"/>
          </p:nvPr>
        </p:nvSpPr>
        <p:spPr/>
        <p:txBody>
          <a:bodyPr/>
          <a:lstStyle/>
          <a:p>
            <a:pPr eaLnBrk="1" fontAlgn="auto" hangingPunct="1">
              <a:spcAft>
                <a:spcPts val="0"/>
              </a:spcAft>
              <a:defRPr/>
            </a:pPr>
            <a:r>
              <a:rPr lang="zh-CN" altLang="en-US"/>
              <a:t>补码加法运算</a:t>
            </a:r>
          </a:p>
        </p:txBody>
      </p:sp>
      <p:sp>
        <p:nvSpPr>
          <p:cNvPr id="87043" name="Rectangle 3">
            <a:extLst>
              <a:ext uri="{FF2B5EF4-FFF2-40B4-BE49-F238E27FC236}">
                <a16:creationId xmlns:a16="http://schemas.microsoft.com/office/drawing/2014/main" id="{8F0485D7-7C66-4A0D-8AA7-C462693C96A2}"/>
              </a:ext>
            </a:extLst>
          </p:cNvPr>
          <p:cNvSpPr>
            <a:spLocks noGrp="1"/>
          </p:cNvSpPr>
          <p:nvPr>
            <p:ph type="body" idx="1"/>
          </p:nvPr>
        </p:nvSpPr>
        <p:spPr>
          <a:xfrm>
            <a:off x="457200" y="1600200"/>
            <a:ext cx="7467600" cy="4873625"/>
          </a:xfrm>
        </p:spPr>
        <p:txBody>
          <a:bodyPr/>
          <a:lstStyle/>
          <a:p>
            <a:pPr eaLnBrk="1" hangingPunct="1">
              <a:lnSpc>
                <a:spcPct val="130000"/>
              </a:lnSpc>
            </a:pPr>
            <a:r>
              <a:rPr lang="zh-CN" altLang="en-US"/>
              <a:t>例</a:t>
            </a:r>
            <a:r>
              <a:rPr lang="en-US" altLang="zh-CN"/>
              <a:t>3.17 </a:t>
            </a:r>
            <a:r>
              <a:rPr lang="zh-CN" altLang="en-US"/>
              <a:t>设</a:t>
            </a:r>
            <a:r>
              <a:rPr lang="en-US" altLang="zh-CN"/>
              <a:t>X=-0.1010,Y=-0.0101</a:t>
            </a:r>
            <a:r>
              <a:rPr lang="zh-CN" altLang="en-US"/>
              <a:t>：</a:t>
            </a:r>
          </a:p>
          <a:p>
            <a:pPr lvl="1" eaLnBrk="1" hangingPunct="1">
              <a:lnSpc>
                <a:spcPct val="130000"/>
              </a:lnSpc>
            </a:pPr>
            <a:r>
              <a:rPr lang="zh-CN" altLang="en-US"/>
              <a:t>［</a:t>
            </a:r>
            <a:r>
              <a:rPr lang="en-US" altLang="zh-CN"/>
              <a:t>X+Y</a:t>
            </a:r>
            <a:r>
              <a:rPr lang="zh-CN" altLang="en-US"/>
              <a:t>］</a:t>
            </a:r>
            <a:r>
              <a:rPr lang="zh-CN" altLang="en-US" baseline="-25000"/>
              <a:t>补</a:t>
            </a:r>
            <a:r>
              <a:rPr lang="en-US" altLang="zh-CN"/>
              <a:t>=</a:t>
            </a:r>
            <a:r>
              <a:rPr lang="zh-CN" altLang="en-US"/>
              <a:t>［</a:t>
            </a:r>
            <a:r>
              <a:rPr lang="en-US" altLang="zh-CN"/>
              <a:t>-0.1010+(-0.0101)</a:t>
            </a:r>
            <a:r>
              <a:rPr lang="zh-CN" altLang="en-US"/>
              <a:t>］</a:t>
            </a:r>
            <a:r>
              <a:rPr lang="zh-CN" altLang="en-US" baseline="-25000"/>
              <a:t>补</a:t>
            </a:r>
            <a:br>
              <a:rPr lang="zh-CN" altLang="en-US" baseline="-25000"/>
            </a:br>
            <a:r>
              <a:rPr lang="en-US" altLang="zh-CN"/>
              <a:t>=</a:t>
            </a:r>
            <a:r>
              <a:rPr lang="zh-CN" altLang="en-US"/>
              <a:t>［</a:t>
            </a:r>
            <a:r>
              <a:rPr lang="en-US" altLang="zh-CN"/>
              <a:t>-0.1111</a:t>
            </a:r>
            <a:r>
              <a:rPr lang="zh-CN" altLang="en-US"/>
              <a:t>］</a:t>
            </a:r>
            <a:r>
              <a:rPr lang="zh-CN" altLang="en-US" baseline="-25000"/>
              <a:t>补</a:t>
            </a:r>
            <a:r>
              <a:rPr lang="en-US" altLang="zh-CN"/>
              <a:t>=1.0001</a:t>
            </a:r>
          </a:p>
          <a:p>
            <a:pPr lvl="1" eaLnBrk="1" hangingPunct="1">
              <a:lnSpc>
                <a:spcPct val="130000"/>
              </a:lnSpc>
            </a:pPr>
            <a:r>
              <a:rPr lang="zh-CN" altLang="en-US"/>
              <a:t>［</a:t>
            </a:r>
            <a:r>
              <a:rPr lang="en-US" altLang="zh-CN"/>
              <a:t>X</a:t>
            </a:r>
            <a:r>
              <a:rPr lang="zh-CN" altLang="en-US"/>
              <a:t>］</a:t>
            </a:r>
            <a:r>
              <a:rPr lang="zh-CN" altLang="en-US" baseline="-25000"/>
              <a:t>补</a:t>
            </a:r>
            <a:r>
              <a:rPr lang="en-US" altLang="zh-CN"/>
              <a:t>+</a:t>
            </a:r>
            <a:r>
              <a:rPr lang="zh-CN" altLang="en-US"/>
              <a:t>［</a:t>
            </a:r>
            <a:r>
              <a:rPr lang="en-US" altLang="zh-CN"/>
              <a:t>Y</a:t>
            </a:r>
            <a:r>
              <a:rPr lang="zh-CN" altLang="en-US"/>
              <a:t>］</a:t>
            </a:r>
            <a:r>
              <a:rPr lang="zh-CN" altLang="en-US" baseline="-25000"/>
              <a:t>补</a:t>
            </a:r>
            <a:br>
              <a:rPr lang="zh-CN" altLang="en-US" baseline="-25000"/>
            </a:br>
            <a:r>
              <a:rPr lang="en-US" altLang="zh-CN"/>
              <a:t>=1.0110+1.1011=11.0001</a:t>
            </a:r>
            <a:br>
              <a:rPr lang="en-US" altLang="zh-CN"/>
            </a:br>
            <a:r>
              <a:rPr lang="en-US" altLang="zh-CN"/>
              <a:t>=1.0001 	mod 2</a:t>
            </a:r>
          </a:p>
          <a:p>
            <a:pPr eaLnBrk="1" hangingPunct="1">
              <a:lnSpc>
                <a:spcPct val="130000"/>
              </a:lnSpc>
            </a:pPr>
            <a:r>
              <a:rPr lang="zh-CN" altLang="en-US"/>
              <a:t>即［</a:t>
            </a:r>
            <a:r>
              <a:rPr lang="en-US" altLang="zh-CN"/>
              <a:t>X+Y</a:t>
            </a:r>
            <a:r>
              <a:rPr lang="zh-CN" altLang="en-US"/>
              <a:t>］</a:t>
            </a:r>
            <a:r>
              <a:rPr lang="zh-CN" altLang="en-US" baseline="-25000"/>
              <a:t>补</a:t>
            </a:r>
            <a:r>
              <a:rPr lang="en-US" altLang="zh-CN"/>
              <a:t>=</a:t>
            </a:r>
            <a:r>
              <a:rPr lang="zh-CN" altLang="en-US"/>
              <a:t>［</a:t>
            </a:r>
            <a:r>
              <a:rPr lang="en-US" altLang="zh-CN"/>
              <a:t>X</a:t>
            </a:r>
            <a:r>
              <a:rPr lang="zh-CN" altLang="en-US"/>
              <a:t>］</a:t>
            </a:r>
            <a:r>
              <a:rPr lang="zh-CN" altLang="en-US" baseline="-25000"/>
              <a:t>补</a:t>
            </a:r>
            <a:r>
              <a:rPr lang="en-US" altLang="zh-CN"/>
              <a:t>+</a:t>
            </a:r>
            <a:r>
              <a:rPr lang="zh-CN" altLang="en-US"/>
              <a:t>［</a:t>
            </a:r>
            <a:r>
              <a:rPr lang="en-US" altLang="zh-CN"/>
              <a:t>Y</a:t>
            </a:r>
            <a:r>
              <a:rPr lang="zh-CN" altLang="en-US"/>
              <a:t>］</a:t>
            </a:r>
            <a:r>
              <a:rPr lang="zh-CN" altLang="en-US" baseline="-25000"/>
              <a:t>补</a:t>
            </a:r>
            <a:r>
              <a:rPr lang="en-US" altLang="zh-CN"/>
              <a:t>=1.0001</a:t>
            </a:r>
            <a:endParaRPr lang="zh-CN" altLang="en-US"/>
          </a:p>
        </p:txBody>
      </p:sp>
      <p:sp>
        <p:nvSpPr>
          <p:cNvPr id="87044" name="灯片编号占位符 4">
            <a:extLst>
              <a:ext uri="{FF2B5EF4-FFF2-40B4-BE49-F238E27FC236}">
                <a16:creationId xmlns:a16="http://schemas.microsoft.com/office/drawing/2014/main" id="{6712F945-A01A-D57E-8C6B-86873ADD234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D696D0-1D4D-414B-B6D9-9BB8756671F9}" type="slidenum">
              <a:rPr lang="zh-CN" altLang="en-US">
                <a:solidFill>
                  <a:srgbClr val="FFFFFF"/>
                </a:solidFill>
                <a:latin typeface="Century Schoolbook" panose="02040604050505020304" pitchFamily="18" charset="0"/>
              </a:rPr>
              <a:pPr/>
              <a:t>32</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6" name="Rectangle 4">
            <a:extLst>
              <a:ext uri="{FF2B5EF4-FFF2-40B4-BE49-F238E27FC236}">
                <a16:creationId xmlns:a16="http://schemas.microsoft.com/office/drawing/2014/main" id="{C98FA3DB-CA12-DEA0-66A8-F63521017C5B}"/>
              </a:ext>
            </a:extLst>
          </p:cNvPr>
          <p:cNvSpPr>
            <a:spLocks noGrp="1" noChangeArrowheads="1"/>
          </p:cNvSpPr>
          <p:nvPr>
            <p:ph type="title"/>
          </p:nvPr>
        </p:nvSpPr>
        <p:spPr/>
        <p:txBody>
          <a:bodyPr/>
          <a:lstStyle/>
          <a:p>
            <a:pPr eaLnBrk="1" fontAlgn="auto" hangingPunct="1">
              <a:spcAft>
                <a:spcPts val="0"/>
              </a:spcAft>
              <a:defRPr/>
            </a:pPr>
            <a:r>
              <a:rPr lang="zh-CN" altLang="en-US"/>
              <a:t>补码减法运算</a:t>
            </a:r>
          </a:p>
        </p:txBody>
      </p:sp>
      <p:sp>
        <p:nvSpPr>
          <p:cNvPr id="88067" name="Rectangle 5">
            <a:extLst>
              <a:ext uri="{FF2B5EF4-FFF2-40B4-BE49-F238E27FC236}">
                <a16:creationId xmlns:a16="http://schemas.microsoft.com/office/drawing/2014/main" id="{CD9F2AFC-882F-AEE9-7AFB-87BFB0F031CC}"/>
              </a:ext>
            </a:extLst>
          </p:cNvPr>
          <p:cNvSpPr>
            <a:spLocks noGrp="1"/>
          </p:cNvSpPr>
          <p:nvPr>
            <p:ph type="body" idx="1"/>
          </p:nvPr>
        </p:nvSpPr>
        <p:spPr>
          <a:xfrm>
            <a:off x="457200" y="1600200"/>
            <a:ext cx="7467600" cy="4873625"/>
          </a:xfrm>
        </p:spPr>
        <p:txBody>
          <a:bodyPr/>
          <a:lstStyle/>
          <a:p>
            <a:pPr eaLnBrk="1" hangingPunct="1">
              <a:lnSpc>
                <a:spcPct val="130000"/>
              </a:lnSpc>
            </a:pPr>
            <a:r>
              <a:rPr lang="en-US" altLang="zh-CN"/>
              <a:t>[X-Y]</a:t>
            </a:r>
            <a:r>
              <a:rPr lang="zh-CN" altLang="en-US" baseline="-25000"/>
              <a:t>补</a:t>
            </a:r>
            <a:r>
              <a:rPr lang="en-US" altLang="zh-CN"/>
              <a:t>=[X+(-Y)]</a:t>
            </a:r>
            <a:r>
              <a:rPr lang="zh-CN" altLang="en-US" baseline="-25000"/>
              <a:t>补</a:t>
            </a:r>
            <a:r>
              <a:rPr lang="en-US" altLang="zh-CN"/>
              <a:t>=</a:t>
            </a:r>
            <a:r>
              <a:rPr lang="zh-CN" altLang="en-US"/>
              <a:t>［</a:t>
            </a:r>
            <a:r>
              <a:rPr lang="en-US" altLang="zh-CN"/>
              <a:t>X</a:t>
            </a:r>
            <a:r>
              <a:rPr lang="zh-CN" altLang="en-US"/>
              <a:t>］</a:t>
            </a:r>
            <a:r>
              <a:rPr lang="zh-CN" altLang="en-US" baseline="-25000"/>
              <a:t>补</a:t>
            </a:r>
            <a:r>
              <a:rPr lang="en-US" altLang="zh-CN"/>
              <a:t>+</a:t>
            </a:r>
            <a:r>
              <a:rPr lang="zh-CN" altLang="en-US"/>
              <a:t>［</a:t>
            </a:r>
            <a:r>
              <a:rPr lang="en-US" altLang="zh-CN"/>
              <a:t>-Y</a:t>
            </a:r>
            <a:r>
              <a:rPr lang="zh-CN" altLang="en-US"/>
              <a:t>］</a:t>
            </a:r>
            <a:r>
              <a:rPr lang="zh-CN" altLang="en-US" baseline="-25000"/>
              <a:t>补</a:t>
            </a:r>
          </a:p>
          <a:p>
            <a:pPr eaLnBrk="1" hangingPunct="1">
              <a:lnSpc>
                <a:spcPct val="130000"/>
              </a:lnSpc>
            </a:pPr>
            <a:r>
              <a:rPr lang="zh-CN" altLang="en-US"/>
              <a:t>从［</a:t>
            </a:r>
            <a:r>
              <a:rPr lang="en-US" altLang="zh-CN"/>
              <a:t>Y</a:t>
            </a:r>
            <a:r>
              <a:rPr lang="zh-CN" altLang="en-US"/>
              <a:t>］</a:t>
            </a:r>
            <a:r>
              <a:rPr lang="zh-CN" altLang="en-US" baseline="-25000"/>
              <a:t>补</a:t>
            </a:r>
            <a:r>
              <a:rPr lang="zh-CN" altLang="en-US"/>
              <a:t>得到［</a:t>
            </a:r>
            <a:r>
              <a:rPr lang="en-US" altLang="zh-CN"/>
              <a:t>-Y</a:t>
            </a:r>
            <a:r>
              <a:rPr lang="zh-CN" altLang="en-US"/>
              <a:t>］</a:t>
            </a:r>
            <a:r>
              <a:rPr lang="zh-CN" altLang="en-US" baseline="-25000"/>
              <a:t>补</a:t>
            </a:r>
            <a:r>
              <a:rPr lang="zh-CN" altLang="en-US"/>
              <a:t>的简便方法：</a:t>
            </a:r>
          </a:p>
          <a:p>
            <a:pPr lvl="1" eaLnBrk="1" hangingPunct="1">
              <a:lnSpc>
                <a:spcPct val="130000"/>
              </a:lnSpc>
            </a:pPr>
            <a:r>
              <a:rPr lang="zh-CN" altLang="en-US"/>
              <a:t>将［</a:t>
            </a:r>
            <a:r>
              <a:rPr lang="en-US" altLang="zh-CN"/>
              <a:t>Y</a:t>
            </a:r>
            <a:r>
              <a:rPr lang="zh-CN" altLang="en-US"/>
              <a:t>］</a:t>
            </a:r>
            <a:r>
              <a:rPr lang="zh-CN" altLang="en-US" baseline="-25000"/>
              <a:t>补</a:t>
            </a:r>
            <a:r>
              <a:rPr lang="zh-CN" altLang="en-US"/>
              <a:t>各位取反（包括符号位），然后最低位加</a:t>
            </a:r>
            <a:r>
              <a:rPr lang="en-US" altLang="zh-CN"/>
              <a:t>1</a:t>
            </a:r>
            <a:r>
              <a:rPr lang="zh-CN" altLang="en-US"/>
              <a:t>。</a:t>
            </a:r>
          </a:p>
          <a:p>
            <a:pPr eaLnBrk="1" hangingPunct="1">
              <a:lnSpc>
                <a:spcPct val="130000"/>
              </a:lnSpc>
            </a:pPr>
            <a:r>
              <a:rPr lang="zh-CN" altLang="en-US"/>
              <a:t>先求出</a:t>
            </a:r>
            <a:r>
              <a:rPr lang="en-US" altLang="zh-CN"/>
              <a:t>-Y</a:t>
            </a:r>
            <a:r>
              <a:rPr lang="zh-CN" altLang="en-US"/>
              <a:t>的补码，再进行加法运算，这样就不必另外设置减法电路。</a:t>
            </a:r>
          </a:p>
        </p:txBody>
      </p:sp>
      <p:sp>
        <p:nvSpPr>
          <p:cNvPr id="88068" name="灯片编号占位符 4">
            <a:extLst>
              <a:ext uri="{FF2B5EF4-FFF2-40B4-BE49-F238E27FC236}">
                <a16:creationId xmlns:a16="http://schemas.microsoft.com/office/drawing/2014/main" id="{04C99F9F-5E1A-2846-3EA9-8CF90470DA6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4706FB-8F4F-4B8B-A313-181829CBD9F3}" type="slidenum">
              <a:rPr lang="zh-CN" altLang="en-US">
                <a:solidFill>
                  <a:srgbClr val="FFFFFF"/>
                </a:solidFill>
                <a:latin typeface="Century Schoolbook" panose="02040604050505020304" pitchFamily="18" charset="0"/>
              </a:rPr>
              <a:pPr/>
              <a:t>33</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4" name="Object 2">
            <a:extLst>
              <a:ext uri="{FF2B5EF4-FFF2-40B4-BE49-F238E27FC236}">
                <a16:creationId xmlns:a16="http://schemas.microsoft.com/office/drawing/2014/main" id="{55249252-ADAB-82B4-27D6-B6EB7220C81E}"/>
              </a:ext>
            </a:extLst>
          </p:cNvPr>
          <p:cNvGraphicFramePr>
            <a:graphicFrameLocks noChangeAspect="1"/>
          </p:cNvGraphicFramePr>
          <p:nvPr/>
        </p:nvGraphicFramePr>
        <p:xfrm>
          <a:off x="285750" y="1500188"/>
          <a:ext cx="8307388" cy="4913312"/>
        </p:xfrm>
        <a:graphic>
          <a:graphicData uri="http://schemas.openxmlformats.org/presentationml/2006/ole">
            <mc:AlternateContent xmlns:mc="http://schemas.openxmlformats.org/markup-compatibility/2006">
              <mc:Choice xmlns:v="urn:schemas-microsoft-com:vml" Requires="v">
                <p:oleObj name="位图图像" r:id="rId2" imgW="8306960" imgH="5361905" progId="PBrush">
                  <p:embed/>
                </p:oleObj>
              </mc:Choice>
              <mc:Fallback>
                <p:oleObj name="位图图像" r:id="rId2" imgW="8306960" imgH="5361905"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500188"/>
                        <a:ext cx="8307388" cy="491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a:extLst>
              <a:ext uri="{FF2B5EF4-FFF2-40B4-BE49-F238E27FC236}">
                <a16:creationId xmlns:a16="http://schemas.microsoft.com/office/drawing/2014/main" id="{2B9EA820-55CC-97E6-6EC8-9EB450C5422E}"/>
              </a:ext>
            </a:extLst>
          </p:cNvPr>
          <p:cNvSpPr>
            <a:spLocks noGrp="1"/>
          </p:cNvSpPr>
          <p:nvPr>
            <p:ph type="title"/>
          </p:nvPr>
        </p:nvSpPr>
        <p:spPr/>
        <p:txBody>
          <a:bodyPr/>
          <a:lstStyle/>
          <a:p>
            <a:pPr eaLnBrk="1" fontAlgn="auto" hangingPunct="1">
              <a:spcAft>
                <a:spcPts val="0"/>
              </a:spcAft>
              <a:defRPr/>
            </a:pPr>
            <a:r>
              <a:rPr lang="zh-CN" altLang="en-US" dirty="0"/>
              <a:t>实现加法运算的逻辑示例</a:t>
            </a:r>
          </a:p>
        </p:txBody>
      </p:sp>
      <p:sp>
        <p:nvSpPr>
          <p:cNvPr id="90116" name="灯片编号占位符 3">
            <a:extLst>
              <a:ext uri="{FF2B5EF4-FFF2-40B4-BE49-F238E27FC236}">
                <a16:creationId xmlns:a16="http://schemas.microsoft.com/office/drawing/2014/main" id="{AB598A14-96B9-7648-FBD4-FA09EF85B80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21BBE41-499D-426B-8070-120DD466E3DC}" type="slidenum">
              <a:rPr lang="zh-CN" altLang="en-US">
                <a:solidFill>
                  <a:srgbClr val="FFFFFF"/>
                </a:solidFill>
                <a:latin typeface="Century Schoolbook" panose="02040604050505020304" pitchFamily="18" charset="0"/>
              </a:rPr>
              <a:pPr/>
              <a:t>34</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3" name="Rectangle 5">
            <a:extLst>
              <a:ext uri="{FF2B5EF4-FFF2-40B4-BE49-F238E27FC236}">
                <a16:creationId xmlns:a16="http://schemas.microsoft.com/office/drawing/2014/main" id="{1290BDB8-27DF-2B7F-02DE-C6612BB3D5BC}"/>
              </a:ext>
            </a:extLst>
          </p:cNvPr>
          <p:cNvSpPr>
            <a:spLocks noGrp="1" noChangeArrowheads="1"/>
          </p:cNvSpPr>
          <p:nvPr>
            <p:ph type="title"/>
          </p:nvPr>
        </p:nvSpPr>
        <p:spPr/>
        <p:txBody>
          <a:bodyPr/>
          <a:lstStyle/>
          <a:p>
            <a:pPr eaLnBrk="1" fontAlgn="auto" hangingPunct="1">
              <a:spcAft>
                <a:spcPts val="0"/>
              </a:spcAft>
              <a:defRPr/>
            </a:pPr>
            <a:r>
              <a:rPr lang="zh-CN" altLang="en-US"/>
              <a:t>反码表示法</a:t>
            </a:r>
          </a:p>
        </p:txBody>
      </p:sp>
      <p:sp>
        <p:nvSpPr>
          <p:cNvPr id="91139" name="Rectangle 6">
            <a:extLst>
              <a:ext uri="{FF2B5EF4-FFF2-40B4-BE49-F238E27FC236}">
                <a16:creationId xmlns:a16="http://schemas.microsoft.com/office/drawing/2014/main" id="{16BB2095-C75D-1B87-53DB-2B1F0CF38DC3}"/>
              </a:ext>
            </a:extLst>
          </p:cNvPr>
          <p:cNvSpPr>
            <a:spLocks noGrp="1"/>
          </p:cNvSpPr>
          <p:nvPr>
            <p:ph type="body" idx="1"/>
          </p:nvPr>
        </p:nvSpPr>
        <p:spPr>
          <a:xfrm>
            <a:off x="457200" y="1600200"/>
            <a:ext cx="7467600" cy="4873625"/>
          </a:xfrm>
        </p:spPr>
        <p:txBody>
          <a:bodyPr/>
          <a:lstStyle/>
          <a:p>
            <a:pPr eaLnBrk="1" hangingPunct="1">
              <a:lnSpc>
                <a:spcPct val="130000"/>
              </a:lnSpc>
            </a:pPr>
            <a:r>
              <a:rPr lang="zh-CN" altLang="en-US"/>
              <a:t>反码的定义：</a:t>
            </a:r>
          </a:p>
          <a:p>
            <a:pPr eaLnBrk="1" hangingPunct="1">
              <a:lnSpc>
                <a:spcPct val="130000"/>
              </a:lnSpc>
            </a:pPr>
            <a:r>
              <a:rPr lang="zh-CN" altLang="en-US"/>
              <a:t>	［</a:t>
            </a:r>
            <a:r>
              <a:rPr lang="en-US" altLang="zh-CN"/>
              <a:t>X</a:t>
            </a:r>
            <a:r>
              <a:rPr lang="zh-CN" altLang="en-US"/>
              <a:t>］</a:t>
            </a:r>
            <a:r>
              <a:rPr lang="zh-CN" altLang="en-US" baseline="-25000"/>
              <a:t>反</a:t>
            </a:r>
            <a:r>
              <a:rPr lang="en-US" altLang="zh-CN"/>
              <a:t>=	  X			0≤X</a:t>
            </a:r>
            <a:r>
              <a:rPr lang="zh-CN" altLang="en-US"/>
              <a:t>＜</a:t>
            </a:r>
            <a:r>
              <a:rPr lang="en-US" altLang="zh-CN"/>
              <a:t>1</a:t>
            </a:r>
            <a:br>
              <a:rPr lang="en-US" altLang="zh-CN"/>
            </a:br>
            <a:r>
              <a:rPr lang="en-US" altLang="zh-CN"/>
              <a:t>			  2-2</a:t>
            </a:r>
            <a:r>
              <a:rPr lang="en-US" altLang="zh-CN" baseline="30000"/>
              <a:t>-n</a:t>
            </a:r>
            <a:r>
              <a:rPr lang="en-US" altLang="zh-CN"/>
              <a:t>+X		-1</a:t>
            </a:r>
            <a:r>
              <a:rPr lang="zh-CN" altLang="en-US"/>
              <a:t>＜</a:t>
            </a:r>
            <a:r>
              <a:rPr lang="en-US" altLang="zh-CN"/>
              <a:t>X≤0</a:t>
            </a:r>
          </a:p>
          <a:p>
            <a:pPr eaLnBrk="1" hangingPunct="1">
              <a:lnSpc>
                <a:spcPct val="130000"/>
              </a:lnSpc>
            </a:pPr>
            <a:r>
              <a:rPr lang="zh-CN" altLang="en-US"/>
              <a:t>［</a:t>
            </a:r>
            <a:r>
              <a:rPr lang="en-US" altLang="zh-CN"/>
              <a:t>X</a:t>
            </a:r>
            <a:r>
              <a:rPr lang="zh-CN" altLang="en-US"/>
              <a:t>］</a:t>
            </a:r>
            <a:r>
              <a:rPr lang="zh-CN" altLang="en-US" baseline="-25000"/>
              <a:t>反</a:t>
            </a:r>
            <a:r>
              <a:rPr lang="en-US" altLang="zh-CN"/>
              <a:t>=(2-2</a:t>
            </a:r>
            <a:r>
              <a:rPr lang="en-US" altLang="zh-CN" baseline="30000"/>
              <a:t>-n</a:t>
            </a:r>
            <a:r>
              <a:rPr lang="en-US" altLang="zh-CN"/>
              <a:t>)</a:t>
            </a:r>
            <a:r>
              <a:rPr lang="en-US" altLang="zh-CN">
                <a:latin typeface="宋体" panose="02010600030101010101" pitchFamily="2" charset="-122"/>
              </a:rPr>
              <a:t>·</a:t>
            </a:r>
            <a:r>
              <a:rPr lang="zh-CN" altLang="en-US"/>
              <a:t>符号位</a:t>
            </a:r>
            <a:r>
              <a:rPr lang="en-US" altLang="zh-CN"/>
              <a:t>+X  	mod(2-2</a:t>
            </a:r>
            <a:r>
              <a:rPr lang="en-US" altLang="zh-CN" baseline="30000"/>
              <a:t>-n</a:t>
            </a:r>
            <a:r>
              <a:rPr lang="en-US" altLang="zh-CN"/>
              <a:t>)</a:t>
            </a:r>
            <a:endParaRPr lang="zh-CN" altLang="en-US"/>
          </a:p>
          <a:p>
            <a:pPr lvl="1" eaLnBrk="1" hangingPunct="1">
              <a:lnSpc>
                <a:spcPct val="130000"/>
              </a:lnSpc>
            </a:pPr>
            <a:r>
              <a:rPr lang="zh-CN" altLang="en-US"/>
              <a:t>其中，</a:t>
            </a:r>
            <a:r>
              <a:rPr lang="en-US" altLang="zh-CN"/>
              <a:t>n</a:t>
            </a:r>
            <a:r>
              <a:rPr lang="zh-CN" altLang="en-US"/>
              <a:t>为小数点后的有效位数。</a:t>
            </a:r>
          </a:p>
        </p:txBody>
      </p:sp>
      <p:sp>
        <p:nvSpPr>
          <p:cNvPr id="6" name="左大括号 5">
            <a:extLst>
              <a:ext uri="{FF2B5EF4-FFF2-40B4-BE49-F238E27FC236}">
                <a16:creationId xmlns:a16="http://schemas.microsoft.com/office/drawing/2014/main" id="{3C0C2DE2-808E-C0EE-5CF2-407D56C44C6F}"/>
              </a:ext>
            </a:extLst>
          </p:cNvPr>
          <p:cNvSpPr/>
          <p:nvPr/>
        </p:nvSpPr>
        <p:spPr>
          <a:xfrm>
            <a:off x="3000375" y="2428875"/>
            <a:ext cx="500063" cy="5715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91141" name="灯片编号占位符 6">
            <a:extLst>
              <a:ext uri="{FF2B5EF4-FFF2-40B4-BE49-F238E27FC236}">
                <a16:creationId xmlns:a16="http://schemas.microsoft.com/office/drawing/2014/main" id="{C91ABD0D-78AE-A638-903D-5BCF9AD0E08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F1FB028-F3A6-4038-B13A-7921B2E166B5}" type="slidenum">
              <a:rPr lang="zh-CN" altLang="en-US">
                <a:solidFill>
                  <a:srgbClr val="FFFFFF"/>
                </a:solidFill>
                <a:latin typeface="Century Schoolbook" panose="02040604050505020304" pitchFamily="18" charset="0"/>
              </a:rPr>
              <a:pPr/>
              <a:t>35</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a:extLst>
              <a:ext uri="{FF2B5EF4-FFF2-40B4-BE49-F238E27FC236}">
                <a16:creationId xmlns:a16="http://schemas.microsoft.com/office/drawing/2014/main" id="{B5069C0E-C0D9-65C3-5679-1C9CCD0BFF1B}"/>
              </a:ext>
            </a:extLst>
          </p:cNvPr>
          <p:cNvSpPr>
            <a:spLocks noGrp="1" noChangeArrowheads="1"/>
          </p:cNvSpPr>
          <p:nvPr>
            <p:ph type="title"/>
          </p:nvPr>
        </p:nvSpPr>
        <p:spPr/>
        <p:txBody>
          <a:bodyPr/>
          <a:lstStyle/>
          <a:p>
            <a:pPr eaLnBrk="1" fontAlgn="auto" hangingPunct="1">
              <a:spcAft>
                <a:spcPts val="0"/>
              </a:spcAft>
              <a:defRPr/>
            </a:pPr>
            <a:r>
              <a:rPr lang="zh-CN" altLang="en-US"/>
              <a:t>反码表示法</a:t>
            </a:r>
          </a:p>
        </p:txBody>
      </p:sp>
      <p:sp>
        <p:nvSpPr>
          <p:cNvPr id="93187" name="Rectangle 3">
            <a:extLst>
              <a:ext uri="{FF2B5EF4-FFF2-40B4-BE49-F238E27FC236}">
                <a16:creationId xmlns:a16="http://schemas.microsoft.com/office/drawing/2014/main" id="{27DA3450-1E80-E6D9-D062-9BA34F42D627}"/>
              </a:ext>
            </a:extLst>
          </p:cNvPr>
          <p:cNvSpPr>
            <a:spLocks noGrp="1"/>
          </p:cNvSpPr>
          <p:nvPr>
            <p:ph type="body" idx="1"/>
          </p:nvPr>
        </p:nvSpPr>
        <p:spPr>
          <a:xfrm>
            <a:off x="457200" y="1600200"/>
            <a:ext cx="7467600" cy="4873625"/>
          </a:xfrm>
        </p:spPr>
        <p:txBody>
          <a:bodyPr/>
          <a:lstStyle/>
          <a:p>
            <a:pPr eaLnBrk="1" hangingPunct="1">
              <a:lnSpc>
                <a:spcPct val="170000"/>
              </a:lnSpc>
            </a:pPr>
            <a:r>
              <a:rPr lang="zh-CN" altLang="en-US"/>
              <a:t>例</a:t>
            </a:r>
            <a:r>
              <a:rPr lang="en-US" altLang="zh-CN"/>
              <a:t>3.20 </a:t>
            </a:r>
          </a:p>
          <a:p>
            <a:pPr lvl="1" eaLnBrk="1" hangingPunct="1">
              <a:lnSpc>
                <a:spcPct val="170000"/>
              </a:lnSpc>
              <a:spcAft>
                <a:spcPct val="50000"/>
              </a:spcAft>
            </a:pPr>
            <a:r>
              <a:rPr lang="en-US" altLang="zh-CN"/>
              <a:t>X=+0.1011(n=4),</a:t>
            </a:r>
            <a:r>
              <a:rPr lang="zh-CN" altLang="en-US"/>
              <a:t>则</a:t>
            </a:r>
            <a:br>
              <a:rPr lang="zh-CN" altLang="en-US"/>
            </a:br>
            <a:r>
              <a:rPr lang="zh-CN" altLang="en-US"/>
              <a:t>［</a:t>
            </a:r>
            <a:r>
              <a:rPr lang="en-US" altLang="zh-CN"/>
              <a:t>X</a:t>
            </a:r>
            <a:r>
              <a:rPr lang="zh-CN" altLang="en-US"/>
              <a:t>］</a:t>
            </a:r>
            <a:r>
              <a:rPr lang="zh-CN" altLang="en-US" baseline="-25000"/>
              <a:t>反</a:t>
            </a:r>
            <a:r>
              <a:rPr lang="en-US" altLang="zh-CN"/>
              <a:t>=0.1011</a:t>
            </a:r>
          </a:p>
          <a:p>
            <a:pPr lvl="1" eaLnBrk="1" hangingPunct="1">
              <a:lnSpc>
                <a:spcPct val="170000"/>
              </a:lnSpc>
            </a:pPr>
            <a:r>
              <a:rPr lang="en-US" altLang="zh-CN"/>
              <a:t>X=-0.1011(n=4),</a:t>
            </a:r>
            <a:r>
              <a:rPr lang="zh-CN" altLang="en-US"/>
              <a:t>则</a:t>
            </a:r>
            <a:br>
              <a:rPr lang="zh-CN" altLang="en-US"/>
            </a:br>
            <a:r>
              <a:rPr lang="zh-CN" altLang="en-US"/>
              <a:t>［</a:t>
            </a:r>
            <a:r>
              <a:rPr lang="en-US" altLang="zh-CN"/>
              <a:t>X</a:t>
            </a:r>
            <a:r>
              <a:rPr lang="zh-CN" altLang="en-US"/>
              <a:t>］</a:t>
            </a:r>
            <a:r>
              <a:rPr lang="zh-CN" altLang="en-US" baseline="-25000"/>
              <a:t>反</a:t>
            </a:r>
            <a:r>
              <a:rPr lang="en-US" altLang="zh-CN"/>
              <a:t>=2-2</a:t>
            </a:r>
            <a:r>
              <a:rPr lang="en-US" altLang="zh-CN" baseline="30000"/>
              <a:t>-4</a:t>
            </a:r>
            <a:r>
              <a:rPr lang="en-US" altLang="zh-CN"/>
              <a:t>+(-0.1011)=1.0100</a:t>
            </a:r>
          </a:p>
        </p:txBody>
      </p:sp>
      <p:sp>
        <p:nvSpPr>
          <p:cNvPr id="93188" name="灯片编号占位符 4">
            <a:extLst>
              <a:ext uri="{FF2B5EF4-FFF2-40B4-BE49-F238E27FC236}">
                <a16:creationId xmlns:a16="http://schemas.microsoft.com/office/drawing/2014/main" id="{6550E237-A061-C3DC-83B2-E8F075A93D2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8085AF-841F-47F1-8706-3037EEEFBDD1}" type="slidenum">
              <a:rPr lang="zh-CN" altLang="en-US">
                <a:solidFill>
                  <a:srgbClr val="FFFFFF"/>
                </a:solidFill>
                <a:latin typeface="Century Schoolbook" panose="02040604050505020304" pitchFamily="18" charset="0"/>
              </a:rPr>
              <a:pPr/>
              <a:t>36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0" name="Rectangle 4">
            <a:extLst>
              <a:ext uri="{FF2B5EF4-FFF2-40B4-BE49-F238E27FC236}">
                <a16:creationId xmlns:a16="http://schemas.microsoft.com/office/drawing/2014/main" id="{52E86BC2-D9E0-0318-030A-75BCC78B1E4A}"/>
              </a:ext>
            </a:extLst>
          </p:cNvPr>
          <p:cNvSpPr>
            <a:spLocks noGrp="1" noChangeArrowheads="1"/>
          </p:cNvSpPr>
          <p:nvPr>
            <p:ph type="title"/>
          </p:nvPr>
        </p:nvSpPr>
        <p:spPr/>
        <p:txBody>
          <a:bodyPr/>
          <a:lstStyle/>
          <a:p>
            <a:pPr eaLnBrk="1" fontAlgn="auto" hangingPunct="1">
              <a:spcAft>
                <a:spcPts val="0"/>
              </a:spcAft>
              <a:defRPr/>
            </a:pPr>
            <a:r>
              <a:rPr lang="zh-CN" altLang="en-US"/>
              <a:t>由原码得到反码</a:t>
            </a:r>
          </a:p>
        </p:txBody>
      </p:sp>
      <p:sp>
        <p:nvSpPr>
          <p:cNvPr id="95235" name="Rectangle 5">
            <a:extLst>
              <a:ext uri="{FF2B5EF4-FFF2-40B4-BE49-F238E27FC236}">
                <a16:creationId xmlns:a16="http://schemas.microsoft.com/office/drawing/2014/main" id="{6CD90A03-99F7-5258-7724-FF062EFC956C}"/>
              </a:ext>
            </a:extLst>
          </p:cNvPr>
          <p:cNvSpPr>
            <a:spLocks noGrp="1"/>
          </p:cNvSpPr>
          <p:nvPr>
            <p:ph type="body" idx="1"/>
          </p:nvPr>
        </p:nvSpPr>
        <p:spPr>
          <a:xfrm>
            <a:off x="457200" y="1600200"/>
            <a:ext cx="7467600" cy="4873625"/>
          </a:xfrm>
        </p:spPr>
        <p:txBody>
          <a:bodyPr/>
          <a:lstStyle/>
          <a:p>
            <a:pPr eaLnBrk="1" hangingPunct="1">
              <a:lnSpc>
                <a:spcPct val="160000"/>
              </a:lnSpc>
            </a:pPr>
            <a:r>
              <a:rPr lang="zh-CN" altLang="en-US"/>
              <a:t>当</a:t>
            </a:r>
            <a:r>
              <a:rPr lang="en-US" altLang="zh-CN"/>
              <a:t>X</a:t>
            </a:r>
            <a:r>
              <a:rPr lang="zh-CN" altLang="en-US"/>
              <a:t>为正数时：</a:t>
            </a:r>
          </a:p>
          <a:p>
            <a:pPr lvl="1" eaLnBrk="1" hangingPunct="1">
              <a:lnSpc>
                <a:spcPct val="160000"/>
              </a:lnSpc>
            </a:pPr>
            <a:r>
              <a:rPr lang="zh-CN" altLang="en-US"/>
              <a:t>［</a:t>
            </a:r>
            <a:r>
              <a:rPr lang="en-US" altLang="zh-CN"/>
              <a:t>X</a:t>
            </a:r>
            <a:r>
              <a:rPr lang="zh-CN" altLang="en-US"/>
              <a:t>］</a:t>
            </a:r>
            <a:r>
              <a:rPr lang="zh-CN" altLang="en-US" baseline="-25000"/>
              <a:t>反</a:t>
            </a:r>
            <a:r>
              <a:rPr lang="en-US" altLang="zh-CN"/>
              <a:t>=</a:t>
            </a:r>
            <a:r>
              <a:rPr lang="zh-CN" altLang="en-US"/>
              <a:t>［</a:t>
            </a:r>
            <a:r>
              <a:rPr lang="en-US" altLang="zh-CN"/>
              <a:t>X</a:t>
            </a:r>
            <a:r>
              <a:rPr lang="zh-CN" altLang="en-US"/>
              <a:t>］</a:t>
            </a:r>
            <a:r>
              <a:rPr lang="zh-CN" altLang="en-US" baseline="-25000"/>
              <a:t>原</a:t>
            </a:r>
            <a:r>
              <a:rPr lang="zh-CN" altLang="en-US"/>
              <a:t>；</a:t>
            </a:r>
          </a:p>
          <a:p>
            <a:pPr eaLnBrk="1" hangingPunct="1">
              <a:lnSpc>
                <a:spcPct val="160000"/>
              </a:lnSpc>
            </a:pPr>
            <a:r>
              <a:rPr lang="zh-CN" altLang="en-US"/>
              <a:t>当</a:t>
            </a:r>
            <a:r>
              <a:rPr lang="en-US" altLang="zh-CN"/>
              <a:t>X</a:t>
            </a:r>
            <a:r>
              <a:rPr lang="zh-CN" altLang="en-US"/>
              <a:t>为负数时：</a:t>
            </a:r>
          </a:p>
          <a:p>
            <a:pPr lvl="1" eaLnBrk="1" hangingPunct="1">
              <a:lnSpc>
                <a:spcPct val="160000"/>
              </a:lnSpc>
            </a:pPr>
            <a:r>
              <a:rPr lang="zh-CN" altLang="en-US"/>
              <a:t>保持［</a:t>
            </a:r>
            <a:r>
              <a:rPr lang="en-US" altLang="zh-CN"/>
              <a:t>X</a:t>
            </a:r>
            <a:r>
              <a:rPr lang="zh-CN" altLang="en-US"/>
              <a:t>］</a:t>
            </a:r>
            <a:r>
              <a:rPr lang="zh-CN" altLang="en-US" baseline="-25000"/>
              <a:t>原</a:t>
            </a:r>
            <a:r>
              <a:rPr lang="zh-CN" altLang="en-US"/>
              <a:t>符号位不变，而将数值部分取反。</a:t>
            </a:r>
          </a:p>
        </p:txBody>
      </p:sp>
      <p:sp>
        <p:nvSpPr>
          <p:cNvPr id="95236" name="灯片编号占位符 4">
            <a:extLst>
              <a:ext uri="{FF2B5EF4-FFF2-40B4-BE49-F238E27FC236}">
                <a16:creationId xmlns:a16="http://schemas.microsoft.com/office/drawing/2014/main" id="{4FADEA99-DD40-EA64-82F5-5C324329C34B}"/>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96EDA25-7576-4B54-B0C4-8BDC8207EBC9}" type="slidenum">
              <a:rPr lang="zh-CN" altLang="en-US">
                <a:solidFill>
                  <a:srgbClr val="FFFFFF"/>
                </a:solidFill>
                <a:latin typeface="Century Schoolbook" panose="02040604050505020304" pitchFamily="18" charset="0"/>
              </a:rPr>
              <a:pPr/>
              <a:t>37</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a:extLst>
              <a:ext uri="{FF2B5EF4-FFF2-40B4-BE49-F238E27FC236}">
                <a16:creationId xmlns:a16="http://schemas.microsoft.com/office/drawing/2014/main" id="{9C990C0A-66AD-CFAE-528B-1A804AA8D724}"/>
              </a:ext>
            </a:extLst>
          </p:cNvPr>
          <p:cNvSpPr>
            <a:spLocks noGrp="1" noChangeArrowheads="1"/>
          </p:cNvSpPr>
          <p:nvPr>
            <p:ph type="title"/>
          </p:nvPr>
        </p:nvSpPr>
        <p:spPr/>
        <p:txBody>
          <a:bodyPr/>
          <a:lstStyle/>
          <a:p>
            <a:pPr eaLnBrk="1" fontAlgn="auto" hangingPunct="1">
              <a:spcAft>
                <a:spcPts val="0"/>
              </a:spcAft>
              <a:defRPr/>
            </a:pPr>
            <a:r>
              <a:rPr lang="zh-CN" altLang="en-US"/>
              <a:t>反码加法运算</a:t>
            </a:r>
          </a:p>
        </p:txBody>
      </p:sp>
      <p:sp>
        <p:nvSpPr>
          <p:cNvPr id="97283" name="Rectangle 3">
            <a:extLst>
              <a:ext uri="{FF2B5EF4-FFF2-40B4-BE49-F238E27FC236}">
                <a16:creationId xmlns:a16="http://schemas.microsoft.com/office/drawing/2014/main" id="{880E91A3-A916-DCA6-16B5-DEA385C99A1D}"/>
              </a:ext>
            </a:extLst>
          </p:cNvPr>
          <p:cNvSpPr>
            <a:spLocks noGrp="1"/>
          </p:cNvSpPr>
          <p:nvPr>
            <p:ph type="body" idx="1"/>
          </p:nvPr>
        </p:nvSpPr>
        <p:spPr>
          <a:xfrm>
            <a:off x="457200" y="1600200"/>
            <a:ext cx="7467600" cy="4873625"/>
          </a:xfrm>
        </p:spPr>
        <p:txBody>
          <a:bodyPr/>
          <a:lstStyle/>
          <a:p>
            <a:pPr eaLnBrk="1" hangingPunct="1"/>
            <a:r>
              <a:rPr lang="zh-CN" altLang="en-US"/>
              <a:t>反码运算是以</a:t>
            </a:r>
            <a:r>
              <a:rPr lang="en-US" altLang="zh-CN"/>
              <a:t>2-2</a:t>
            </a:r>
            <a:r>
              <a:rPr lang="en-US" altLang="zh-CN" baseline="30000"/>
              <a:t>-n</a:t>
            </a:r>
            <a:r>
              <a:rPr lang="zh-CN" altLang="en-US"/>
              <a:t>为模，所以，当最高位有进位而丢掉进位</a:t>
            </a:r>
            <a:r>
              <a:rPr lang="en-US" altLang="zh-CN"/>
              <a:t>(</a:t>
            </a:r>
            <a:r>
              <a:rPr lang="zh-CN" altLang="en-US"/>
              <a:t>即</a:t>
            </a:r>
            <a:r>
              <a:rPr lang="en-US" altLang="zh-CN"/>
              <a:t>2)</a:t>
            </a:r>
            <a:r>
              <a:rPr lang="zh-CN" altLang="en-US"/>
              <a:t>时，要在最低位</a:t>
            </a:r>
            <a:r>
              <a:rPr lang="en-US" altLang="zh-CN"/>
              <a:t>+1</a:t>
            </a:r>
            <a:r>
              <a:rPr lang="zh-CN" altLang="en-US"/>
              <a:t>。</a:t>
            </a:r>
          </a:p>
          <a:p>
            <a:pPr eaLnBrk="1" hangingPunct="1"/>
            <a:r>
              <a:rPr lang="zh-CN" altLang="en-US"/>
              <a:t>例</a:t>
            </a:r>
            <a:r>
              <a:rPr lang="en-US" altLang="zh-CN"/>
              <a:t>3.21 X=0.1011, Y=-0.0100</a:t>
            </a:r>
            <a:r>
              <a:rPr lang="zh-CN" altLang="en-US"/>
              <a:t>，则有：</a:t>
            </a:r>
          </a:p>
          <a:p>
            <a:pPr eaLnBrk="1" hangingPunct="1"/>
            <a:r>
              <a:rPr lang="zh-CN" altLang="en-US"/>
              <a:t>	［</a:t>
            </a:r>
            <a:r>
              <a:rPr lang="en-US" altLang="zh-CN"/>
              <a:t>X</a:t>
            </a:r>
            <a:r>
              <a:rPr lang="zh-CN" altLang="en-US"/>
              <a:t>］</a:t>
            </a:r>
            <a:r>
              <a:rPr lang="zh-CN" altLang="en-US" baseline="-25000"/>
              <a:t>反</a:t>
            </a:r>
            <a:r>
              <a:rPr lang="en-US" altLang="zh-CN"/>
              <a:t>=0.1011</a:t>
            </a:r>
            <a:r>
              <a:rPr lang="zh-CN" altLang="en-US"/>
              <a:t>， ［</a:t>
            </a:r>
            <a:r>
              <a:rPr lang="en-US" altLang="zh-CN"/>
              <a:t>Y</a:t>
            </a:r>
            <a:r>
              <a:rPr lang="zh-CN" altLang="en-US"/>
              <a:t>］</a:t>
            </a:r>
            <a:r>
              <a:rPr lang="zh-CN" altLang="en-US" baseline="-25000"/>
              <a:t>反</a:t>
            </a:r>
            <a:r>
              <a:rPr lang="en-US" altLang="zh-CN"/>
              <a:t>=1.1011</a:t>
            </a:r>
          </a:p>
          <a:p>
            <a:pPr eaLnBrk="1" hangingPunct="1"/>
            <a:r>
              <a:rPr lang="zh-CN" altLang="en-US"/>
              <a:t>	［</a:t>
            </a:r>
            <a:r>
              <a:rPr lang="en-US" altLang="zh-CN"/>
              <a:t>X+Y</a:t>
            </a:r>
            <a:r>
              <a:rPr lang="zh-CN" altLang="en-US"/>
              <a:t>］</a:t>
            </a:r>
            <a:r>
              <a:rPr lang="zh-CN" altLang="en-US" baseline="-25000"/>
              <a:t>反</a:t>
            </a:r>
            <a:r>
              <a:rPr lang="en-US" altLang="zh-CN"/>
              <a:t>=</a:t>
            </a:r>
            <a:r>
              <a:rPr lang="zh-CN" altLang="en-US"/>
              <a:t>［</a:t>
            </a:r>
            <a:r>
              <a:rPr lang="en-US" altLang="zh-CN"/>
              <a:t>X</a:t>
            </a:r>
            <a:r>
              <a:rPr lang="zh-CN" altLang="en-US"/>
              <a:t>］</a:t>
            </a:r>
            <a:r>
              <a:rPr lang="zh-CN" altLang="en-US" baseline="-25000"/>
              <a:t>反</a:t>
            </a:r>
            <a:r>
              <a:rPr lang="en-US" altLang="zh-CN"/>
              <a:t>+</a:t>
            </a:r>
            <a:r>
              <a:rPr lang="zh-CN" altLang="en-US"/>
              <a:t>［</a:t>
            </a:r>
            <a:r>
              <a:rPr lang="en-US" altLang="zh-CN"/>
              <a:t>Y</a:t>
            </a:r>
            <a:r>
              <a:rPr lang="zh-CN" altLang="en-US"/>
              <a:t>］</a:t>
            </a:r>
            <a:r>
              <a:rPr lang="zh-CN" altLang="en-US" baseline="-25000"/>
              <a:t>反</a:t>
            </a:r>
            <a:r>
              <a:rPr lang="en-US" altLang="zh-CN"/>
              <a:t>=0.1011+1.1011=10.0110</a:t>
            </a:r>
            <a:endParaRPr lang="zh-CN" altLang="en-US"/>
          </a:p>
          <a:p>
            <a:pPr eaLnBrk="1" hangingPunct="1"/>
            <a:r>
              <a:rPr lang="zh-CN" altLang="en-US"/>
              <a:t>其中，最高位</a:t>
            </a:r>
            <a:r>
              <a:rPr lang="en-US" altLang="zh-CN"/>
              <a:t>1</a:t>
            </a:r>
            <a:r>
              <a:rPr lang="zh-CN" altLang="en-US"/>
              <a:t>丢掉，并要在最低位加</a:t>
            </a:r>
            <a:r>
              <a:rPr lang="en-US" altLang="zh-CN"/>
              <a:t>1</a:t>
            </a:r>
            <a:r>
              <a:rPr lang="zh-CN" altLang="en-US"/>
              <a:t>。</a:t>
            </a:r>
          </a:p>
          <a:p>
            <a:pPr eaLnBrk="1" hangingPunct="1"/>
            <a:r>
              <a:rPr lang="zh-CN" altLang="en-US"/>
              <a:t>	得［</a:t>
            </a:r>
            <a:r>
              <a:rPr lang="en-US" altLang="zh-CN"/>
              <a:t>X+Y</a:t>
            </a:r>
            <a:r>
              <a:rPr lang="zh-CN" altLang="en-US"/>
              <a:t>］</a:t>
            </a:r>
            <a:r>
              <a:rPr lang="zh-CN" altLang="en-US" baseline="-25000"/>
              <a:t>反</a:t>
            </a:r>
            <a:r>
              <a:rPr lang="en-US" altLang="zh-CN"/>
              <a:t>=0.0111		mod(2-2</a:t>
            </a:r>
            <a:r>
              <a:rPr lang="en-US" altLang="zh-CN" baseline="30000"/>
              <a:t>-4</a:t>
            </a:r>
            <a:r>
              <a:rPr lang="en-US" altLang="zh-CN"/>
              <a:t>)</a:t>
            </a:r>
            <a:r>
              <a:rPr lang="zh-CN" altLang="en-US"/>
              <a:t>。</a:t>
            </a:r>
          </a:p>
          <a:p>
            <a:pPr eaLnBrk="1" hangingPunct="1"/>
            <a:endParaRPr lang="zh-CN" altLang="en-US"/>
          </a:p>
        </p:txBody>
      </p:sp>
      <p:sp>
        <p:nvSpPr>
          <p:cNvPr id="97284" name="灯片编号占位符 4">
            <a:extLst>
              <a:ext uri="{FF2B5EF4-FFF2-40B4-BE49-F238E27FC236}">
                <a16:creationId xmlns:a16="http://schemas.microsoft.com/office/drawing/2014/main" id="{AA2C3659-EADF-3D79-2490-46AF63313D5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A46B95-5AF9-4490-A540-364AF7371C57}" type="slidenum">
              <a:rPr lang="zh-CN" altLang="en-US">
                <a:solidFill>
                  <a:srgbClr val="FFFFFF"/>
                </a:solidFill>
                <a:latin typeface="Century Schoolbook" panose="02040604050505020304" pitchFamily="18" charset="0"/>
              </a:rPr>
              <a:pPr/>
              <a:t>38</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8" name="Rectangle 4">
            <a:extLst>
              <a:ext uri="{FF2B5EF4-FFF2-40B4-BE49-F238E27FC236}">
                <a16:creationId xmlns:a16="http://schemas.microsoft.com/office/drawing/2014/main" id="{4F1A9E08-1C49-0A0C-8FB8-E31A1BA67BA0}"/>
              </a:ext>
            </a:extLst>
          </p:cNvPr>
          <p:cNvSpPr>
            <a:spLocks noGrp="1" noChangeArrowheads="1"/>
          </p:cNvSpPr>
          <p:nvPr>
            <p:ph type="title"/>
          </p:nvPr>
        </p:nvSpPr>
        <p:spPr/>
        <p:txBody>
          <a:bodyPr/>
          <a:lstStyle/>
          <a:p>
            <a:pPr eaLnBrk="1" fontAlgn="auto" hangingPunct="1">
              <a:spcAft>
                <a:spcPts val="0"/>
              </a:spcAft>
              <a:defRPr/>
            </a:pPr>
            <a:r>
              <a:rPr lang="zh-CN" altLang="en-US"/>
              <a:t>反码加法运算</a:t>
            </a:r>
          </a:p>
        </p:txBody>
      </p:sp>
      <p:sp>
        <p:nvSpPr>
          <p:cNvPr id="98307" name="Rectangle 5">
            <a:extLst>
              <a:ext uri="{FF2B5EF4-FFF2-40B4-BE49-F238E27FC236}">
                <a16:creationId xmlns:a16="http://schemas.microsoft.com/office/drawing/2014/main" id="{78C63404-88B3-C81F-CE8F-82273F3BA8F1}"/>
              </a:ext>
            </a:extLst>
          </p:cNvPr>
          <p:cNvSpPr>
            <a:spLocks noGrp="1"/>
          </p:cNvSpPr>
          <p:nvPr>
            <p:ph type="body" idx="1"/>
          </p:nvPr>
        </p:nvSpPr>
        <p:spPr>
          <a:xfrm>
            <a:off x="457200" y="1600200"/>
            <a:ext cx="7467600" cy="4873625"/>
          </a:xfrm>
        </p:spPr>
        <p:txBody>
          <a:bodyPr/>
          <a:lstStyle/>
          <a:p>
            <a:pPr eaLnBrk="1" hangingPunct="1"/>
            <a:r>
              <a:rPr lang="zh-CN" altLang="en-US"/>
              <a:t>例</a:t>
            </a:r>
            <a:r>
              <a:rPr lang="en-US" altLang="zh-CN"/>
              <a:t>3.22 X=0.1011, Y=-0.1100,</a:t>
            </a:r>
            <a:r>
              <a:rPr lang="zh-CN" altLang="en-US"/>
              <a:t>则有：</a:t>
            </a:r>
          </a:p>
          <a:p>
            <a:pPr eaLnBrk="1" hangingPunct="1"/>
            <a:r>
              <a:rPr lang="zh-CN" altLang="en-US"/>
              <a:t>	［</a:t>
            </a:r>
            <a:r>
              <a:rPr lang="en-US" altLang="zh-CN"/>
              <a:t>X</a:t>
            </a:r>
            <a:r>
              <a:rPr lang="zh-CN" altLang="en-US"/>
              <a:t>］</a:t>
            </a:r>
            <a:r>
              <a:rPr lang="zh-CN" altLang="en-US" baseline="-25000"/>
              <a:t>反</a:t>
            </a:r>
            <a:r>
              <a:rPr lang="en-US" altLang="zh-CN"/>
              <a:t>=0.1011,</a:t>
            </a:r>
            <a:r>
              <a:rPr lang="zh-CN" altLang="en-US"/>
              <a:t>［</a:t>
            </a:r>
            <a:r>
              <a:rPr lang="en-US" altLang="zh-CN"/>
              <a:t>Y</a:t>
            </a:r>
            <a:r>
              <a:rPr lang="zh-CN" altLang="en-US"/>
              <a:t>］</a:t>
            </a:r>
            <a:r>
              <a:rPr lang="zh-CN" altLang="en-US" baseline="-25000"/>
              <a:t>反</a:t>
            </a:r>
            <a:r>
              <a:rPr lang="en-US" altLang="zh-CN"/>
              <a:t>=1.0011</a:t>
            </a:r>
          </a:p>
          <a:p>
            <a:pPr eaLnBrk="1" hangingPunct="1"/>
            <a:r>
              <a:rPr lang="zh-CN" altLang="en-US"/>
              <a:t>	［</a:t>
            </a:r>
            <a:r>
              <a:rPr lang="en-US" altLang="zh-CN"/>
              <a:t>X+Y</a:t>
            </a:r>
            <a:r>
              <a:rPr lang="zh-CN" altLang="en-US"/>
              <a:t>］</a:t>
            </a:r>
            <a:r>
              <a:rPr lang="zh-CN" altLang="en-US" baseline="-25000"/>
              <a:t>反</a:t>
            </a:r>
            <a:r>
              <a:rPr lang="en-US" altLang="zh-CN"/>
              <a:t>=0.1011+1.0011=1.1110</a:t>
            </a:r>
          </a:p>
          <a:p>
            <a:pPr eaLnBrk="1" hangingPunct="1"/>
            <a:r>
              <a:rPr lang="zh-CN" altLang="en-US"/>
              <a:t>反码零有两种表示形式：</a:t>
            </a:r>
          </a:p>
          <a:p>
            <a:pPr eaLnBrk="1" hangingPunct="1"/>
            <a:r>
              <a:rPr lang="zh-CN" altLang="en-US"/>
              <a:t>	［</a:t>
            </a:r>
            <a:r>
              <a:rPr lang="en-US" altLang="zh-CN"/>
              <a:t>+0</a:t>
            </a:r>
            <a:r>
              <a:rPr lang="zh-CN" altLang="en-US"/>
              <a:t>］</a:t>
            </a:r>
            <a:r>
              <a:rPr lang="zh-CN" altLang="en-US" baseline="-25000"/>
              <a:t>反</a:t>
            </a:r>
            <a:r>
              <a:rPr lang="en-US" altLang="zh-CN"/>
              <a:t>=0.0000, </a:t>
            </a:r>
            <a:r>
              <a:rPr lang="zh-CN" altLang="en-US"/>
              <a:t>［</a:t>
            </a:r>
            <a:r>
              <a:rPr lang="en-US" altLang="zh-CN"/>
              <a:t>-0</a:t>
            </a:r>
            <a:r>
              <a:rPr lang="zh-CN" altLang="en-US"/>
              <a:t>］</a:t>
            </a:r>
            <a:r>
              <a:rPr lang="zh-CN" altLang="en-US" baseline="-25000"/>
              <a:t>反</a:t>
            </a:r>
            <a:r>
              <a:rPr lang="en-US" altLang="zh-CN"/>
              <a:t>=1.1111</a:t>
            </a:r>
          </a:p>
          <a:p>
            <a:pPr eaLnBrk="1" hangingPunct="1"/>
            <a:r>
              <a:rPr lang="zh-CN" altLang="en-US"/>
              <a:t>正数的原码、补码和反码的表示形式是相同的，而负数则各不相同。 </a:t>
            </a:r>
          </a:p>
        </p:txBody>
      </p:sp>
      <p:sp>
        <p:nvSpPr>
          <p:cNvPr id="98308" name="灯片编号占位符 4">
            <a:extLst>
              <a:ext uri="{FF2B5EF4-FFF2-40B4-BE49-F238E27FC236}">
                <a16:creationId xmlns:a16="http://schemas.microsoft.com/office/drawing/2014/main" id="{0F12A77C-93CF-D3FE-27C6-6A02C4B1671B}"/>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3746AF4-3AC4-4C89-85C6-D82B2B333229}" type="slidenum">
              <a:rPr lang="zh-CN" altLang="en-US">
                <a:solidFill>
                  <a:srgbClr val="FFFFFF"/>
                </a:solidFill>
                <a:latin typeface="Century Schoolbook" panose="02040604050505020304" pitchFamily="18" charset="0"/>
              </a:rPr>
              <a:pPr/>
              <a:t>39</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41235-9B12-5C06-A791-27928A4EE755}"/>
              </a:ext>
            </a:extLst>
          </p:cNvPr>
          <p:cNvSpPr>
            <a:spLocks noGrp="1"/>
          </p:cNvSpPr>
          <p:nvPr>
            <p:ph type="title"/>
          </p:nvPr>
        </p:nvSpPr>
        <p:spPr/>
        <p:txBody>
          <a:bodyPr/>
          <a:lstStyle/>
          <a:p>
            <a:pPr eaLnBrk="1" fontAlgn="auto" hangingPunct="1">
              <a:spcAft>
                <a:spcPts val="0"/>
              </a:spcAft>
              <a:defRPr/>
            </a:pPr>
            <a:r>
              <a:rPr lang="zh-CN" altLang="en-US" dirty="0"/>
              <a:t>二进制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123106-981D-35D0-F3B6-DA197C9922B2}"/>
                  </a:ext>
                </a:extLst>
              </p:cNvPr>
              <p:cNvSpPr>
                <a:spLocks noGrp="1"/>
              </p:cNvSpPr>
              <p:nvPr>
                <p:ph sz="quarter" idx="1"/>
              </p:nvPr>
            </p:nvSpPr>
            <p:spPr>
              <a:xfrm>
                <a:off x="457200" y="1600200"/>
                <a:ext cx="7467600" cy="4873625"/>
              </a:xfrm>
            </p:spPr>
            <p:txBody>
              <a:bodyPr>
                <a:normAutofit lnSpcReduction="10000"/>
              </a:bodyPr>
              <a:lstStyle/>
              <a:p>
                <a:pPr marL="274320" indent="-274320" eaLnBrk="1" fontAlgn="auto" hangingPunct="1">
                  <a:lnSpc>
                    <a:spcPct val="130000"/>
                  </a:lnSpc>
                  <a:spcAft>
                    <a:spcPts val="0"/>
                  </a:spcAft>
                  <a:buFont typeface="Wingdings"/>
                  <a:buChar char=""/>
                  <a:defRPr/>
                </a:pPr>
                <a:r>
                  <a:rPr lang="zh-CN" altLang="en-US" dirty="0"/>
                  <a:t>任意一个二进制数可表示为：</a:t>
                </a:r>
              </a:p>
              <a:p>
                <a:pPr marL="640080" lvl="1" indent="-274320" eaLnBrk="1" fontAlgn="auto" hangingPunct="1">
                  <a:lnSpc>
                    <a:spcPct val="130000"/>
                  </a:lnSpc>
                  <a:spcAft>
                    <a:spcPts val="0"/>
                  </a:spcAft>
                  <a:buFont typeface="Wingdings 2"/>
                  <a:buChar char=""/>
                  <a:defRPr/>
                </a:pPr>
                <a:r>
                  <a:rPr lang="en-US" altLang="zh-CN" dirty="0"/>
                  <a:t>(N)</a:t>
                </a:r>
                <a:r>
                  <a:rPr lang="en-US" altLang="zh-CN" baseline="-25000" dirty="0"/>
                  <a:t>2</a:t>
                </a:r>
                <a:r>
                  <a:rPr lang="en-US" altLang="zh-CN" dirty="0"/>
                  <a:t>=D</a:t>
                </a:r>
                <a:r>
                  <a:rPr lang="en-US" altLang="zh-CN" baseline="-25000" dirty="0"/>
                  <a:t>m</a:t>
                </a:r>
                <a:r>
                  <a:rPr lang="en-US" altLang="zh-CN" dirty="0"/>
                  <a:t>·2</a:t>
                </a:r>
                <a:r>
                  <a:rPr lang="en-US" altLang="zh-CN" baseline="30000" dirty="0"/>
                  <a:t>m</a:t>
                </a:r>
                <a:r>
                  <a:rPr lang="en-US" altLang="zh-CN" dirty="0"/>
                  <a:t>+D</a:t>
                </a:r>
                <a:r>
                  <a:rPr lang="en-US" altLang="zh-CN" baseline="-25000" dirty="0"/>
                  <a:t>m-1</a:t>
                </a:r>
                <a:r>
                  <a:rPr lang="en-US" altLang="zh-CN" dirty="0"/>
                  <a:t>·2</a:t>
                </a:r>
                <a:r>
                  <a:rPr lang="en-US" altLang="zh-CN" baseline="30000" dirty="0"/>
                  <a:t>m-1</a:t>
                </a:r>
                <a:r>
                  <a:rPr lang="en-US" altLang="zh-CN" dirty="0"/>
                  <a:t>+…+D</a:t>
                </a:r>
                <a:r>
                  <a:rPr lang="en-US" altLang="zh-CN" baseline="-25000" dirty="0"/>
                  <a:t>1</a:t>
                </a:r>
                <a:r>
                  <a:rPr lang="en-US" altLang="zh-CN" dirty="0"/>
                  <a:t>·2</a:t>
                </a:r>
                <a:r>
                  <a:rPr lang="en-US" altLang="zh-CN" baseline="30000" dirty="0"/>
                  <a:t>1</a:t>
                </a:r>
                <a:r>
                  <a:rPr lang="en-US" altLang="zh-CN" dirty="0"/>
                  <a:t>+D</a:t>
                </a:r>
                <a:r>
                  <a:rPr lang="en-US" altLang="zh-CN" baseline="-25000" dirty="0"/>
                  <a:t>0</a:t>
                </a:r>
                <a:r>
                  <a:rPr lang="en-US" altLang="zh-CN" dirty="0"/>
                  <a:t>·2</a:t>
                </a:r>
                <a:r>
                  <a:rPr lang="en-US" altLang="zh-CN" baseline="30000" dirty="0"/>
                  <a:t>0</a:t>
                </a:r>
                <a:r>
                  <a:rPr lang="en-US" altLang="zh-CN" dirty="0"/>
                  <a:t>+ D</a:t>
                </a:r>
                <a:r>
                  <a:rPr lang="en-US" altLang="zh-CN" baseline="-25000" dirty="0"/>
                  <a:t>-1</a:t>
                </a:r>
                <a:r>
                  <a:rPr lang="en-US" altLang="zh-CN" dirty="0"/>
                  <a:t>·2</a:t>
                </a:r>
                <a:r>
                  <a:rPr lang="en-US" altLang="zh-CN" baseline="30000" dirty="0"/>
                  <a:t>1</a:t>
                </a:r>
                <a:r>
                  <a:rPr lang="en-US" altLang="zh-CN" dirty="0"/>
                  <a:t>+</a:t>
                </a:r>
                <a:br>
                  <a:rPr lang="en-US" altLang="zh-CN" dirty="0"/>
                </a:br>
                <a:r>
                  <a:rPr lang="en-US" altLang="zh-CN" dirty="0"/>
                  <a:t>D</a:t>
                </a:r>
                <a:r>
                  <a:rPr lang="en-US" altLang="zh-CN" baseline="-25000" dirty="0"/>
                  <a:t>2</a:t>
                </a:r>
                <a:r>
                  <a:rPr lang="en-US" altLang="zh-CN" dirty="0"/>
                  <a:t>·2</a:t>
                </a:r>
                <a:r>
                  <a:rPr lang="en-US" altLang="zh-CN" baseline="30000" dirty="0"/>
                  <a:t>-2</a:t>
                </a:r>
                <a:r>
                  <a:rPr lang="en-US" altLang="zh-CN" dirty="0"/>
                  <a:t>+…+D</a:t>
                </a:r>
                <a:r>
                  <a:rPr lang="en-US" altLang="zh-CN" baseline="-25000" dirty="0"/>
                  <a:t>-k</a:t>
                </a:r>
                <a:r>
                  <a:rPr lang="en-US" altLang="zh-CN" dirty="0"/>
                  <a:t>·2</a:t>
                </a:r>
                <a:r>
                  <a:rPr lang="en-US" altLang="zh-CN" baseline="30000" dirty="0"/>
                  <a:t>-k</a:t>
                </a:r>
                <a:r>
                  <a:rPr lang="en-US" altLang="zh-CN" dirty="0"/>
                  <a:t>=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sub>
                      <m:sup>
                        <m:r>
                          <a:rPr lang="en-US" altLang="zh-CN" b="1" i="1" smtClean="0">
                            <a:latin typeface="Cambria Math" panose="02040503050406030204" pitchFamily="18" charset="0"/>
                          </a:rPr>
                          <m:t>𝒎</m:t>
                        </m:r>
                      </m:sup>
                      <m:e>
                        <m:r>
                          <a:rPr lang="en-US" altLang="zh-CN" b="1"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𝑫</m:t>
                            </m:r>
                          </m:e>
                          <m:sub>
                            <m:r>
                              <a:rPr lang="en-US" altLang="zh-CN" b="1" i="1" smtClean="0">
                                <a:latin typeface="Cambria Math" panose="02040503050406030204" pitchFamily="18" charset="0"/>
                              </a:rPr>
                              <m:t>𝒊</m:t>
                            </m:r>
                          </m:sub>
                        </m:sSub>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𝟐</m:t>
                            </m:r>
                          </m:e>
                          <m:sup>
                            <m:r>
                              <a:rPr lang="en-US" altLang="zh-CN" b="1" i="1" smtClean="0">
                                <a:latin typeface="Cambria Math" panose="02040503050406030204" pitchFamily="18" charset="0"/>
                                <a:ea typeface="Cambria Math" panose="02040503050406030204" pitchFamily="18" charset="0"/>
                              </a:rPr>
                              <m:t>𝒊</m:t>
                            </m:r>
                          </m:sup>
                        </m:sSup>
                        <m:r>
                          <a:rPr lang="en-US" altLang="zh-CN" b="1" i="1" smtClean="0">
                            <a:latin typeface="Cambria Math" panose="02040503050406030204" pitchFamily="18" charset="0"/>
                            <a:ea typeface="Cambria Math" panose="02040503050406030204" pitchFamily="18" charset="0"/>
                          </a:rPr>
                          <m:t>)</m:t>
                        </m:r>
                      </m:e>
                    </m:nary>
                  </m:oMath>
                </a14:m>
                <a:endParaRPr lang="zh-CN" altLang="en-US" dirty="0"/>
              </a:p>
              <a:p>
                <a:pPr marL="274320" indent="-274320" eaLnBrk="1" fontAlgn="auto" hangingPunct="1">
                  <a:lnSpc>
                    <a:spcPct val="130000"/>
                  </a:lnSpc>
                  <a:spcAft>
                    <a:spcPts val="0"/>
                  </a:spcAft>
                  <a:buFont typeface="Wingdings"/>
                  <a:buChar char=""/>
                  <a:defRPr/>
                </a:pPr>
                <a:r>
                  <a:rPr lang="zh-CN" altLang="en-US" dirty="0"/>
                  <a:t>说明：</a:t>
                </a:r>
              </a:p>
              <a:p>
                <a:pPr marL="640080" lvl="1" indent="-274320" eaLnBrk="1" fontAlgn="auto" hangingPunct="1">
                  <a:lnSpc>
                    <a:spcPct val="130000"/>
                  </a:lnSpc>
                  <a:spcAft>
                    <a:spcPts val="0"/>
                  </a:spcAft>
                  <a:buFont typeface="Wingdings 2"/>
                  <a:buChar char=""/>
                  <a:defRPr/>
                </a:pPr>
                <a:r>
                  <a:rPr lang="zh-CN" altLang="en-US" dirty="0"/>
                  <a:t>整数部分有</a:t>
                </a:r>
                <a:r>
                  <a:rPr lang="en-US" altLang="zh-CN" dirty="0"/>
                  <a:t>m+1</a:t>
                </a:r>
                <a:r>
                  <a:rPr lang="zh-CN" altLang="en-US" dirty="0"/>
                  <a:t>位，小数部分有</a:t>
                </a:r>
                <a:r>
                  <a:rPr lang="en-US" altLang="zh-CN" dirty="0"/>
                  <a:t>k</a:t>
                </a:r>
                <a:r>
                  <a:rPr lang="zh-CN" altLang="en-US" dirty="0"/>
                  <a:t>位；</a:t>
                </a:r>
              </a:p>
              <a:p>
                <a:pPr marL="640080" lvl="1" indent="-274320" eaLnBrk="1" fontAlgn="auto" hangingPunct="1">
                  <a:lnSpc>
                    <a:spcPct val="130000"/>
                  </a:lnSpc>
                  <a:spcAft>
                    <a:spcPts val="0"/>
                  </a:spcAft>
                  <a:buFont typeface="Wingdings 2"/>
                  <a:buChar char=""/>
                  <a:defRPr/>
                </a:pPr>
                <a:r>
                  <a:rPr lang="zh-CN" altLang="en-US" dirty="0"/>
                  <a:t>基数</a:t>
                </a:r>
                <a:r>
                  <a:rPr lang="en-US" altLang="zh-CN" dirty="0"/>
                  <a:t>(</a:t>
                </a:r>
                <a:r>
                  <a:rPr lang="zh-CN" altLang="en-US" dirty="0"/>
                  <a:t>或底</a:t>
                </a:r>
                <a:r>
                  <a:rPr lang="en-US" altLang="zh-CN" dirty="0"/>
                  <a:t>)</a:t>
                </a:r>
                <a:r>
                  <a:rPr lang="zh-CN" altLang="en-US" dirty="0"/>
                  <a:t>为</a:t>
                </a:r>
                <a:r>
                  <a:rPr lang="en-US" altLang="zh-CN" dirty="0"/>
                  <a:t>2</a:t>
                </a:r>
                <a:r>
                  <a:rPr lang="zh-CN" altLang="en-US" dirty="0"/>
                  <a:t>。</a:t>
                </a:r>
                <a:endParaRPr lang="en-US" altLang="zh-CN" dirty="0"/>
              </a:p>
              <a:p>
                <a:pPr marL="274320" indent="-274320" eaLnBrk="1" fontAlgn="auto" hangingPunct="1">
                  <a:spcAft>
                    <a:spcPts val="0"/>
                  </a:spcAft>
                  <a:buFont typeface="Wingdings"/>
                  <a:buChar char=""/>
                  <a:defRPr/>
                </a:pPr>
                <a:r>
                  <a:rPr lang="zh-CN" altLang="en-US" dirty="0"/>
                  <a:t>二进制数</a:t>
                </a:r>
                <a:r>
                  <a:rPr lang="en-US" altLang="zh-CN" dirty="0"/>
                  <a:t>(N)2</a:t>
                </a:r>
                <a:r>
                  <a:rPr lang="zh-CN" altLang="en-US" dirty="0"/>
                  <a:t>按公式展开，可计算得该数的十进制表示。</a:t>
                </a:r>
              </a:p>
              <a:p>
                <a:pPr marL="274320" indent="-274320" eaLnBrk="1" fontAlgn="auto" hangingPunct="1">
                  <a:spcAft>
                    <a:spcPts val="0"/>
                  </a:spcAft>
                  <a:buFont typeface="Wingdings"/>
                  <a:buChar char=""/>
                  <a:defRPr/>
                </a:pPr>
                <a:r>
                  <a:rPr lang="zh-CN" altLang="en-US" dirty="0"/>
                  <a:t>例</a:t>
                </a:r>
                <a:endParaRPr lang="en-US" altLang="zh-CN" dirty="0"/>
              </a:p>
              <a:p>
                <a:pPr marL="640080" lvl="1" indent="-274320" eaLnBrk="1" fontAlgn="auto" hangingPunct="1">
                  <a:spcAft>
                    <a:spcPts val="0"/>
                  </a:spcAft>
                  <a:buFont typeface="Wingdings 2"/>
                  <a:buChar char=""/>
                  <a:defRPr/>
                </a:pPr>
                <a:r>
                  <a:rPr lang="en-US" altLang="zh-CN" dirty="0"/>
                  <a:t>(1101.0101)</a:t>
                </a:r>
                <a:r>
                  <a:rPr lang="en-US" altLang="zh-CN" baseline="-25000" dirty="0"/>
                  <a:t>2</a:t>
                </a:r>
                <a:r>
                  <a:rPr lang="en-US" altLang="zh-CN" dirty="0"/>
                  <a:t>=(1·2</a:t>
                </a:r>
                <a:r>
                  <a:rPr lang="en-US" altLang="zh-CN" baseline="30000" dirty="0"/>
                  <a:t>3</a:t>
                </a:r>
                <a:r>
                  <a:rPr lang="en-US" altLang="zh-CN" dirty="0"/>
                  <a:t>+1·2</a:t>
                </a:r>
                <a:r>
                  <a:rPr lang="en-US" altLang="zh-CN" baseline="30000" dirty="0"/>
                  <a:t>2</a:t>
                </a:r>
                <a:r>
                  <a:rPr lang="en-US" altLang="zh-CN" dirty="0"/>
                  <a:t>+0·2</a:t>
                </a:r>
                <a:r>
                  <a:rPr lang="en-US" altLang="zh-CN" baseline="30000" dirty="0"/>
                  <a:t>1</a:t>
                </a:r>
                <a:r>
                  <a:rPr lang="en-US" altLang="zh-CN" dirty="0"/>
                  <a:t>+1·2</a:t>
                </a:r>
                <a:r>
                  <a:rPr lang="en-US" altLang="zh-CN" baseline="30000" dirty="0"/>
                  <a:t>0</a:t>
                </a:r>
                <a:r>
                  <a:rPr lang="en-US" altLang="zh-CN" dirty="0"/>
                  <a:t>+0·2</a:t>
                </a:r>
                <a:r>
                  <a:rPr lang="en-US" altLang="zh-CN" baseline="30000" dirty="0"/>
                  <a:t>-1</a:t>
                </a:r>
                <a:r>
                  <a:rPr lang="en-US" altLang="zh-CN" dirty="0"/>
                  <a:t>+</a:t>
                </a:r>
                <a:br>
                  <a:rPr lang="en-US" altLang="zh-CN" dirty="0"/>
                </a:br>
                <a:r>
                  <a:rPr lang="en-US" altLang="zh-CN" dirty="0"/>
                  <a:t>1·2</a:t>
                </a:r>
                <a:r>
                  <a:rPr lang="en-US" altLang="zh-CN" baseline="30000" dirty="0"/>
                  <a:t>-2</a:t>
                </a:r>
                <a:r>
                  <a:rPr lang="en-US" altLang="zh-CN" dirty="0"/>
                  <a:t>+0·2</a:t>
                </a:r>
                <a:r>
                  <a:rPr lang="en-US" altLang="zh-CN" baseline="30000" dirty="0"/>
                  <a:t>-3</a:t>
                </a:r>
                <a:r>
                  <a:rPr lang="en-US" altLang="zh-CN" dirty="0"/>
                  <a:t>+1·2</a:t>
                </a:r>
                <a:r>
                  <a:rPr lang="en-US" altLang="zh-CN" baseline="30000" dirty="0"/>
                  <a:t>-4</a:t>
                </a:r>
                <a:r>
                  <a:rPr lang="en-US" altLang="zh-CN" dirty="0"/>
                  <a:t>)</a:t>
                </a:r>
                <a:r>
                  <a:rPr lang="en-US" altLang="zh-CN" baseline="-25000" dirty="0"/>
                  <a:t>10 </a:t>
                </a:r>
                <a:r>
                  <a:rPr lang="en-US" altLang="zh-CN" dirty="0"/>
                  <a:t>=(8+4+0+1+0+0.25+0+0.0625)</a:t>
                </a:r>
                <a:r>
                  <a:rPr lang="en-US" altLang="zh-CN" baseline="-25000" dirty="0"/>
                  <a:t>10 </a:t>
                </a:r>
                <a:r>
                  <a:rPr lang="en-US" altLang="zh-CN" dirty="0"/>
                  <a:t>=(13.3125)</a:t>
                </a:r>
                <a:r>
                  <a:rPr lang="en-US" altLang="zh-CN" baseline="-25000" dirty="0"/>
                  <a:t>10</a:t>
                </a:r>
                <a:endParaRPr lang="en-US" altLang="zh-CN" dirty="0"/>
              </a:p>
              <a:p>
                <a:pPr marL="640080" lvl="1" indent="-274320" eaLnBrk="1" fontAlgn="auto" hangingPunct="1">
                  <a:spcAft>
                    <a:spcPts val="0"/>
                  </a:spcAft>
                  <a:buFont typeface="Wingdings 2"/>
                  <a:buChar char=""/>
                  <a:defRPr/>
                </a:pPr>
                <a:endParaRPr lang="zh-CN" altLang="en-US" dirty="0"/>
              </a:p>
            </p:txBody>
          </p:sp>
        </mc:Choice>
        <mc:Fallback xmlns="">
          <p:sp>
            <p:nvSpPr>
              <p:cNvPr id="3" name="内容占位符 2">
                <a:extLst>
                  <a:ext uri="{FF2B5EF4-FFF2-40B4-BE49-F238E27FC236}">
                    <a16:creationId xmlns:a16="http://schemas.microsoft.com/office/drawing/2014/main" id="{3A123106-981D-35D0-F3B6-DA197C9922B2}"/>
                  </a:ext>
                </a:extLst>
              </p:cNvPr>
              <p:cNvSpPr>
                <a:spLocks noGrp="1" noRot="1" noChangeAspect="1" noMove="1" noResize="1" noEditPoints="1" noAdjustHandles="1" noChangeArrowheads="1" noChangeShapeType="1" noTextEdit="1"/>
              </p:cNvSpPr>
              <p:nvPr>
                <p:ph sz="quarter" idx="1"/>
              </p:nvPr>
            </p:nvSpPr>
            <p:spPr>
              <a:xfrm>
                <a:off x="457200" y="1600200"/>
                <a:ext cx="7467600" cy="4873625"/>
              </a:xfrm>
              <a:blipFill>
                <a:blip r:embed="rId2"/>
                <a:stretch>
                  <a:fillRect l="-327" t="-751" b="-2128"/>
                </a:stretch>
              </a:blipFill>
            </p:spPr>
            <p:txBody>
              <a:bodyPr/>
              <a:lstStyle/>
              <a:p>
                <a:r>
                  <a:rPr lang="zh-CN" altLang="en-US">
                    <a:noFill/>
                  </a:rPr>
                  <a:t> </a:t>
                </a:r>
              </a:p>
            </p:txBody>
          </p:sp>
        </mc:Fallback>
      </mc:AlternateContent>
      <p:sp>
        <p:nvSpPr>
          <p:cNvPr id="46085" name="灯片编号占位符 5">
            <a:extLst>
              <a:ext uri="{FF2B5EF4-FFF2-40B4-BE49-F238E27FC236}">
                <a16:creationId xmlns:a16="http://schemas.microsoft.com/office/drawing/2014/main" id="{B341C902-0057-6DB6-24CC-0FDA8D89DC2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DEB48B-5449-4992-AE43-555781256619}" type="slidenum">
              <a:rPr lang="zh-CN" altLang="en-US">
                <a:solidFill>
                  <a:srgbClr val="FFFFFF"/>
                </a:solidFill>
                <a:latin typeface="Century Schoolbook" panose="02040604050505020304" pitchFamily="18" charset="0"/>
              </a:rPr>
              <a:pPr/>
              <a:t>4</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Rectangle 4">
            <a:extLst>
              <a:ext uri="{FF2B5EF4-FFF2-40B4-BE49-F238E27FC236}">
                <a16:creationId xmlns:a16="http://schemas.microsoft.com/office/drawing/2014/main" id="{C3A08DD5-E6E5-2ECD-2A4B-8160A9892AD4}"/>
              </a:ext>
            </a:extLst>
          </p:cNvPr>
          <p:cNvSpPr>
            <a:spLocks noGrp="1" noChangeArrowheads="1"/>
          </p:cNvSpPr>
          <p:nvPr>
            <p:ph type="title"/>
          </p:nvPr>
        </p:nvSpPr>
        <p:spPr/>
        <p:txBody>
          <a:bodyPr/>
          <a:lstStyle/>
          <a:p>
            <a:pPr eaLnBrk="1" fontAlgn="auto" hangingPunct="1">
              <a:spcAft>
                <a:spcPts val="0"/>
              </a:spcAft>
              <a:defRPr/>
            </a:pPr>
            <a:r>
              <a:rPr lang="zh-CN" altLang="en-US"/>
              <a:t>反码表示的数据转换成原码</a:t>
            </a:r>
          </a:p>
        </p:txBody>
      </p:sp>
      <p:sp>
        <p:nvSpPr>
          <p:cNvPr id="100355" name="Rectangle 5">
            <a:extLst>
              <a:ext uri="{FF2B5EF4-FFF2-40B4-BE49-F238E27FC236}">
                <a16:creationId xmlns:a16="http://schemas.microsoft.com/office/drawing/2014/main" id="{51947869-0F1E-7EA1-24F0-70F3C51266C0}"/>
              </a:ext>
            </a:extLst>
          </p:cNvPr>
          <p:cNvSpPr>
            <a:spLocks noGrp="1"/>
          </p:cNvSpPr>
          <p:nvPr>
            <p:ph type="body" idx="1"/>
          </p:nvPr>
        </p:nvSpPr>
        <p:spPr>
          <a:xfrm>
            <a:off x="457200" y="1600200"/>
            <a:ext cx="7467600" cy="4873625"/>
          </a:xfrm>
        </p:spPr>
        <p:txBody>
          <a:bodyPr/>
          <a:lstStyle/>
          <a:p>
            <a:pPr eaLnBrk="1" hangingPunct="1">
              <a:lnSpc>
                <a:spcPct val="110000"/>
              </a:lnSpc>
            </a:pPr>
            <a:r>
              <a:rPr lang="zh-CN" altLang="en-US" sz="2800"/>
              <a:t>仿照原码转换成反码的过程再重复执行一遍，即可还原成原码形式。</a:t>
            </a:r>
          </a:p>
          <a:p>
            <a:pPr eaLnBrk="1" hangingPunct="1">
              <a:lnSpc>
                <a:spcPct val="80000"/>
              </a:lnSpc>
            </a:pPr>
            <a:r>
              <a:rPr lang="zh-CN" altLang="en-US" sz="2800"/>
              <a:t>转换方法：</a:t>
            </a:r>
          </a:p>
          <a:p>
            <a:pPr lvl="1" eaLnBrk="1" hangingPunct="1">
              <a:lnSpc>
                <a:spcPct val="80000"/>
              </a:lnSpc>
            </a:pPr>
            <a:r>
              <a:rPr lang="zh-CN" altLang="en-US" sz="2400"/>
              <a:t>符号位保持不变，正数的数值部分不变，负数的数值部分取反。</a:t>
            </a:r>
          </a:p>
          <a:p>
            <a:pPr eaLnBrk="1" hangingPunct="1">
              <a:lnSpc>
                <a:spcPct val="80000"/>
              </a:lnSpc>
            </a:pPr>
            <a:r>
              <a:rPr lang="zh-CN" altLang="en-US" sz="2800"/>
              <a:t>例</a:t>
            </a:r>
            <a:r>
              <a:rPr lang="en-US" altLang="zh-CN" sz="2800"/>
              <a:t>3.23 </a:t>
            </a:r>
          </a:p>
          <a:p>
            <a:pPr lvl="1" eaLnBrk="1" hangingPunct="1">
              <a:lnSpc>
                <a:spcPct val="80000"/>
              </a:lnSpc>
            </a:pPr>
            <a:r>
              <a:rPr lang="zh-CN" altLang="en-US" sz="2400"/>
              <a:t>设［</a:t>
            </a:r>
            <a:r>
              <a:rPr lang="en-US" altLang="zh-CN" sz="2400"/>
              <a:t>X</a:t>
            </a:r>
            <a:r>
              <a:rPr lang="zh-CN" altLang="en-US" sz="2400"/>
              <a:t>］</a:t>
            </a:r>
            <a:r>
              <a:rPr lang="zh-CN" altLang="en-US" sz="2400" baseline="-25000"/>
              <a:t>反</a:t>
            </a:r>
            <a:r>
              <a:rPr lang="en-US" altLang="zh-CN" sz="2400"/>
              <a:t>=0.1010,</a:t>
            </a:r>
            <a:r>
              <a:rPr lang="zh-CN" altLang="en-US" sz="2400"/>
              <a:t>则［</a:t>
            </a:r>
            <a:r>
              <a:rPr lang="en-US" altLang="zh-CN" sz="2400"/>
              <a:t>X</a:t>
            </a:r>
            <a:r>
              <a:rPr lang="zh-CN" altLang="en-US" sz="2400"/>
              <a:t>］</a:t>
            </a:r>
            <a:r>
              <a:rPr lang="zh-CN" altLang="en-US" sz="2400" baseline="-25000"/>
              <a:t>原</a:t>
            </a:r>
            <a:r>
              <a:rPr lang="en-US" altLang="zh-CN" sz="2400"/>
              <a:t>=0.1010</a:t>
            </a:r>
            <a:r>
              <a:rPr lang="zh-CN" altLang="en-US" sz="2400"/>
              <a:t>，真值</a:t>
            </a:r>
            <a:r>
              <a:rPr lang="en-US" altLang="zh-CN" sz="2400"/>
              <a:t>X=0.1010</a:t>
            </a:r>
            <a:r>
              <a:rPr lang="zh-CN" altLang="en-US" sz="2400"/>
              <a:t>。</a:t>
            </a:r>
          </a:p>
          <a:p>
            <a:pPr eaLnBrk="1" hangingPunct="1">
              <a:lnSpc>
                <a:spcPct val="80000"/>
              </a:lnSpc>
            </a:pPr>
            <a:r>
              <a:rPr lang="zh-CN" altLang="en-US" sz="2800"/>
              <a:t>例</a:t>
            </a:r>
            <a:r>
              <a:rPr lang="en-US" altLang="zh-CN" sz="2800"/>
              <a:t>3.24 </a:t>
            </a:r>
          </a:p>
          <a:p>
            <a:pPr lvl="1" eaLnBrk="1" hangingPunct="1">
              <a:lnSpc>
                <a:spcPct val="80000"/>
              </a:lnSpc>
            </a:pPr>
            <a:r>
              <a:rPr lang="zh-CN" altLang="en-US" sz="2400"/>
              <a:t>设［</a:t>
            </a:r>
            <a:r>
              <a:rPr lang="en-US" altLang="zh-CN" sz="2400"/>
              <a:t>X</a:t>
            </a:r>
            <a:r>
              <a:rPr lang="zh-CN" altLang="en-US" sz="2400"/>
              <a:t>］</a:t>
            </a:r>
            <a:r>
              <a:rPr lang="zh-CN" altLang="en-US" sz="2400" baseline="-25000"/>
              <a:t>反</a:t>
            </a:r>
            <a:r>
              <a:rPr lang="en-US" altLang="zh-CN" sz="2400"/>
              <a:t>=1.1010,</a:t>
            </a:r>
            <a:r>
              <a:rPr lang="zh-CN" altLang="en-US" sz="2400"/>
              <a:t>则［</a:t>
            </a:r>
            <a:r>
              <a:rPr lang="en-US" altLang="zh-CN" sz="2400"/>
              <a:t>X</a:t>
            </a:r>
            <a:r>
              <a:rPr lang="zh-CN" altLang="en-US" sz="2400"/>
              <a:t>］</a:t>
            </a:r>
            <a:r>
              <a:rPr lang="zh-CN" altLang="en-US" sz="2400" baseline="-25000"/>
              <a:t>原</a:t>
            </a:r>
            <a:r>
              <a:rPr lang="en-US" altLang="zh-CN" sz="2400"/>
              <a:t>=1.0101</a:t>
            </a:r>
            <a:r>
              <a:rPr lang="zh-CN" altLang="en-US" sz="2400"/>
              <a:t>，真值</a:t>
            </a:r>
            <a:br>
              <a:rPr lang="zh-CN" altLang="en-US" sz="2400"/>
            </a:br>
            <a:r>
              <a:rPr lang="en-US" altLang="zh-CN" sz="2400"/>
              <a:t>X=-0.0101</a:t>
            </a:r>
            <a:r>
              <a:rPr lang="zh-CN" altLang="en-US" sz="2400"/>
              <a:t>。</a:t>
            </a:r>
          </a:p>
        </p:txBody>
      </p:sp>
      <p:sp>
        <p:nvSpPr>
          <p:cNvPr id="100356" name="灯片编号占位符 4">
            <a:extLst>
              <a:ext uri="{FF2B5EF4-FFF2-40B4-BE49-F238E27FC236}">
                <a16:creationId xmlns:a16="http://schemas.microsoft.com/office/drawing/2014/main" id="{D03ACEB9-F14C-2F6E-1EBB-9B43D45B7F8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8E82FD6-368D-42C6-88D4-31B52A6AD84B}" type="slidenum">
              <a:rPr lang="zh-CN" altLang="en-US">
                <a:solidFill>
                  <a:srgbClr val="FFFFFF"/>
                </a:solidFill>
                <a:latin typeface="Century Schoolbook" panose="02040604050505020304" pitchFamily="18" charset="0"/>
              </a:rPr>
              <a:pPr/>
              <a:t>40</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4" name="Rectangle 4">
            <a:extLst>
              <a:ext uri="{FF2B5EF4-FFF2-40B4-BE49-F238E27FC236}">
                <a16:creationId xmlns:a16="http://schemas.microsoft.com/office/drawing/2014/main" id="{E2ADEE66-1257-6B3B-F0A1-405BABE84F82}"/>
              </a:ext>
            </a:extLst>
          </p:cNvPr>
          <p:cNvSpPr>
            <a:spLocks noGrp="1" noChangeArrowheads="1"/>
          </p:cNvSpPr>
          <p:nvPr>
            <p:ph type="title"/>
          </p:nvPr>
        </p:nvSpPr>
        <p:spPr/>
        <p:txBody>
          <a:bodyPr/>
          <a:lstStyle/>
          <a:p>
            <a:pPr eaLnBrk="1" fontAlgn="auto" hangingPunct="1">
              <a:spcAft>
                <a:spcPts val="0"/>
              </a:spcAft>
              <a:defRPr/>
            </a:pPr>
            <a:r>
              <a:rPr lang="zh-CN" altLang="en-US"/>
              <a:t>补码表示的数据转换成原码</a:t>
            </a:r>
          </a:p>
        </p:txBody>
      </p:sp>
      <p:sp>
        <p:nvSpPr>
          <p:cNvPr id="102403" name="Rectangle 5">
            <a:extLst>
              <a:ext uri="{FF2B5EF4-FFF2-40B4-BE49-F238E27FC236}">
                <a16:creationId xmlns:a16="http://schemas.microsoft.com/office/drawing/2014/main" id="{E04428F1-3EB9-851B-33D7-47D8917C7F01}"/>
              </a:ext>
            </a:extLst>
          </p:cNvPr>
          <p:cNvSpPr>
            <a:spLocks noGrp="1"/>
          </p:cNvSpPr>
          <p:nvPr>
            <p:ph type="body" idx="1"/>
          </p:nvPr>
        </p:nvSpPr>
        <p:spPr>
          <a:xfrm>
            <a:off x="457200" y="1600200"/>
            <a:ext cx="7467600" cy="4873625"/>
          </a:xfrm>
        </p:spPr>
        <p:txBody>
          <a:bodyPr/>
          <a:lstStyle/>
          <a:p>
            <a:pPr eaLnBrk="1" hangingPunct="1">
              <a:lnSpc>
                <a:spcPct val="120000"/>
              </a:lnSpc>
            </a:pPr>
            <a:r>
              <a:rPr lang="zh-CN" altLang="en-US" sz="2800"/>
              <a:t>仿照原码转换成补码的过程再重复执行一遍，即可还原成原码形式。</a:t>
            </a:r>
          </a:p>
          <a:p>
            <a:pPr eaLnBrk="1" hangingPunct="1">
              <a:lnSpc>
                <a:spcPct val="80000"/>
              </a:lnSpc>
            </a:pPr>
            <a:r>
              <a:rPr lang="zh-CN" altLang="en-US" sz="2800"/>
              <a:t>转换方法：</a:t>
            </a:r>
          </a:p>
          <a:p>
            <a:pPr lvl="1" eaLnBrk="1" hangingPunct="1">
              <a:lnSpc>
                <a:spcPct val="80000"/>
              </a:lnSpc>
            </a:pPr>
            <a:r>
              <a:rPr lang="zh-CN" altLang="en-US" sz="2400"/>
              <a:t>符号位保持不变，正数的数值部分不变，负数的数值部分取反，末位</a:t>
            </a:r>
            <a:r>
              <a:rPr lang="en-US" altLang="zh-CN" sz="2400"/>
              <a:t>+1</a:t>
            </a:r>
            <a:r>
              <a:rPr lang="zh-CN" altLang="en-US" sz="2400"/>
              <a:t>。</a:t>
            </a:r>
          </a:p>
          <a:p>
            <a:pPr eaLnBrk="1" hangingPunct="1">
              <a:lnSpc>
                <a:spcPct val="80000"/>
              </a:lnSpc>
            </a:pPr>
            <a:r>
              <a:rPr lang="zh-CN" altLang="en-US" sz="2800"/>
              <a:t>例</a:t>
            </a:r>
            <a:r>
              <a:rPr lang="en-US" altLang="zh-CN" sz="2800"/>
              <a:t>3.25 </a:t>
            </a:r>
          </a:p>
          <a:p>
            <a:pPr lvl="1" eaLnBrk="1" hangingPunct="1">
              <a:lnSpc>
                <a:spcPct val="80000"/>
              </a:lnSpc>
            </a:pPr>
            <a:r>
              <a:rPr lang="zh-CN" altLang="en-US" sz="2400"/>
              <a:t>设［</a:t>
            </a:r>
            <a:r>
              <a:rPr lang="en-US" altLang="zh-CN" sz="2400"/>
              <a:t>X</a:t>
            </a:r>
            <a:r>
              <a:rPr lang="zh-CN" altLang="en-US" sz="2400"/>
              <a:t>］</a:t>
            </a:r>
            <a:r>
              <a:rPr lang="zh-CN" altLang="en-US" sz="2400" baseline="-25000"/>
              <a:t>补</a:t>
            </a:r>
            <a:r>
              <a:rPr lang="en-US" altLang="zh-CN" sz="2400"/>
              <a:t>=0.1010,</a:t>
            </a:r>
            <a:r>
              <a:rPr lang="zh-CN" altLang="en-US" sz="2400"/>
              <a:t>则［</a:t>
            </a:r>
            <a:r>
              <a:rPr lang="en-US" altLang="zh-CN" sz="2400"/>
              <a:t>X</a:t>
            </a:r>
            <a:r>
              <a:rPr lang="zh-CN" altLang="en-US" sz="2400"/>
              <a:t>］</a:t>
            </a:r>
            <a:r>
              <a:rPr lang="zh-CN" altLang="en-US" sz="2400" baseline="-25000"/>
              <a:t>原</a:t>
            </a:r>
            <a:r>
              <a:rPr lang="en-US" altLang="zh-CN" sz="2400"/>
              <a:t>=0.1010,</a:t>
            </a:r>
            <a:r>
              <a:rPr lang="zh-CN" altLang="en-US" sz="2400"/>
              <a:t>真值</a:t>
            </a:r>
            <a:r>
              <a:rPr lang="en-US" altLang="zh-CN" sz="2400"/>
              <a:t>X=0.1010</a:t>
            </a:r>
            <a:r>
              <a:rPr lang="zh-CN" altLang="en-US" sz="2400"/>
              <a:t>。</a:t>
            </a:r>
          </a:p>
          <a:p>
            <a:pPr eaLnBrk="1" hangingPunct="1">
              <a:lnSpc>
                <a:spcPct val="80000"/>
              </a:lnSpc>
            </a:pPr>
            <a:r>
              <a:rPr lang="zh-CN" altLang="en-US" sz="2800"/>
              <a:t>例</a:t>
            </a:r>
            <a:r>
              <a:rPr lang="en-US" altLang="zh-CN" sz="2800"/>
              <a:t>3.26 </a:t>
            </a:r>
          </a:p>
          <a:p>
            <a:pPr lvl="1" eaLnBrk="1" hangingPunct="1">
              <a:lnSpc>
                <a:spcPct val="80000"/>
              </a:lnSpc>
            </a:pPr>
            <a:r>
              <a:rPr lang="zh-CN" altLang="en-US" sz="2400"/>
              <a:t>设［</a:t>
            </a:r>
            <a:r>
              <a:rPr lang="en-US" altLang="zh-CN" sz="2400"/>
              <a:t>X</a:t>
            </a:r>
            <a:r>
              <a:rPr lang="zh-CN" altLang="en-US" sz="2400"/>
              <a:t>］</a:t>
            </a:r>
            <a:r>
              <a:rPr lang="zh-CN" altLang="en-US" sz="2400" baseline="-25000"/>
              <a:t>补</a:t>
            </a:r>
            <a:r>
              <a:rPr lang="en-US" altLang="zh-CN" sz="2400"/>
              <a:t>=1.1010,</a:t>
            </a:r>
            <a:r>
              <a:rPr lang="zh-CN" altLang="en-US" sz="2400"/>
              <a:t>则［</a:t>
            </a:r>
            <a:r>
              <a:rPr lang="en-US" altLang="zh-CN" sz="2400"/>
              <a:t>X</a:t>
            </a:r>
            <a:r>
              <a:rPr lang="zh-CN" altLang="en-US" sz="2400"/>
              <a:t>］</a:t>
            </a:r>
            <a:r>
              <a:rPr lang="zh-CN" altLang="en-US" sz="2400" baseline="-25000"/>
              <a:t>原</a:t>
            </a:r>
            <a:r>
              <a:rPr lang="en-US" altLang="zh-CN" sz="2400"/>
              <a:t>=1.0110,</a:t>
            </a:r>
            <a:r>
              <a:rPr lang="zh-CN" altLang="en-US" sz="2400"/>
              <a:t>真值</a:t>
            </a:r>
            <a:br>
              <a:rPr lang="zh-CN" altLang="en-US" sz="2400"/>
            </a:br>
            <a:r>
              <a:rPr lang="en-US" altLang="zh-CN" sz="2400"/>
              <a:t>X=-0.0110</a:t>
            </a:r>
            <a:r>
              <a:rPr lang="zh-CN" altLang="en-US" sz="2400"/>
              <a:t>。</a:t>
            </a:r>
          </a:p>
        </p:txBody>
      </p:sp>
      <p:sp>
        <p:nvSpPr>
          <p:cNvPr id="102404" name="灯片编号占位符 4">
            <a:extLst>
              <a:ext uri="{FF2B5EF4-FFF2-40B4-BE49-F238E27FC236}">
                <a16:creationId xmlns:a16="http://schemas.microsoft.com/office/drawing/2014/main" id="{218FDF8D-0B2D-DB5E-85A2-13A46F6182B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ADC18F-97C2-4645-91D2-4061B0E42FA7}" type="slidenum">
              <a:rPr lang="zh-CN" altLang="en-US">
                <a:solidFill>
                  <a:srgbClr val="FFFFFF"/>
                </a:solidFill>
                <a:latin typeface="Century Schoolbook" panose="02040604050505020304" pitchFamily="18" charset="0"/>
              </a:rPr>
              <a:pPr/>
              <a:t>41</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a:extLst>
              <a:ext uri="{FF2B5EF4-FFF2-40B4-BE49-F238E27FC236}">
                <a16:creationId xmlns:a16="http://schemas.microsoft.com/office/drawing/2014/main" id="{C74D3FE7-E179-480D-6A7D-3E07BD5FA33E}"/>
              </a:ext>
            </a:extLst>
          </p:cNvPr>
          <p:cNvSpPr>
            <a:spLocks noGrp="1" noChangeArrowheads="1"/>
          </p:cNvSpPr>
          <p:nvPr>
            <p:ph type="title"/>
          </p:nvPr>
        </p:nvSpPr>
        <p:spPr/>
        <p:txBody>
          <a:bodyPr/>
          <a:lstStyle/>
          <a:p>
            <a:pPr eaLnBrk="1" fontAlgn="auto" hangingPunct="1">
              <a:spcAft>
                <a:spcPts val="0"/>
              </a:spcAft>
              <a:defRPr/>
            </a:pPr>
            <a:r>
              <a:rPr lang="zh-CN" altLang="en-US" sz="3600"/>
              <a:t>原码和补码、反码之间相互转换</a:t>
            </a:r>
          </a:p>
        </p:txBody>
      </p:sp>
      <p:sp>
        <p:nvSpPr>
          <p:cNvPr id="104451" name="Rectangle 3">
            <a:extLst>
              <a:ext uri="{FF2B5EF4-FFF2-40B4-BE49-F238E27FC236}">
                <a16:creationId xmlns:a16="http://schemas.microsoft.com/office/drawing/2014/main" id="{DE604CB4-F7D7-8DAD-AED3-EFE360FD09B3}"/>
              </a:ext>
            </a:extLst>
          </p:cNvPr>
          <p:cNvSpPr>
            <a:spLocks noGrp="1"/>
          </p:cNvSpPr>
          <p:nvPr>
            <p:ph type="body" idx="1"/>
          </p:nvPr>
        </p:nvSpPr>
        <p:spPr>
          <a:xfrm>
            <a:off x="457200" y="1600200"/>
            <a:ext cx="7467600" cy="4873625"/>
          </a:xfrm>
        </p:spPr>
        <p:txBody>
          <a:bodyPr/>
          <a:lstStyle/>
          <a:p>
            <a:pPr eaLnBrk="1" hangingPunct="1"/>
            <a:r>
              <a:rPr lang="zh-CN" altLang="en-US"/>
              <a:t>例</a:t>
            </a:r>
            <a:r>
              <a:rPr lang="en-US" altLang="zh-CN"/>
              <a:t>3.27</a:t>
            </a:r>
          </a:p>
          <a:p>
            <a:pPr lvl="1" eaLnBrk="1" hangingPunct="1"/>
            <a:r>
              <a:rPr lang="zh-CN" altLang="en-US"/>
              <a:t>［</a:t>
            </a:r>
            <a:r>
              <a:rPr lang="en-US" altLang="zh-CN"/>
              <a:t>X</a:t>
            </a:r>
            <a:r>
              <a:rPr lang="zh-CN" altLang="en-US"/>
              <a:t>］</a:t>
            </a:r>
            <a:r>
              <a:rPr lang="zh-CN" altLang="en-US" baseline="-25000"/>
              <a:t>原</a:t>
            </a:r>
            <a:r>
              <a:rPr lang="en-US" altLang="zh-CN"/>
              <a:t>=1.1010,</a:t>
            </a:r>
            <a:r>
              <a:rPr lang="zh-CN" altLang="en-US"/>
              <a:t>则［</a:t>
            </a:r>
            <a:r>
              <a:rPr lang="en-US" altLang="zh-CN"/>
              <a:t>X</a:t>
            </a:r>
            <a:r>
              <a:rPr lang="zh-CN" altLang="en-US"/>
              <a:t>］</a:t>
            </a:r>
            <a:r>
              <a:rPr lang="zh-CN" altLang="en-US" baseline="-25000"/>
              <a:t>反</a:t>
            </a:r>
            <a:r>
              <a:rPr lang="en-US" altLang="zh-CN"/>
              <a:t>=1.0101</a:t>
            </a:r>
            <a:r>
              <a:rPr lang="zh-CN" altLang="en-US"/>
              <a:t>。</a:t>
            </a:r>
          </a:p>
          <a:p>
            <a:pPr lvl="1" eaLnBrk="1" hangingPunct="1"/>
            <a:r>
              <a:rPr lang="zh-CN" altLang="en-US"/>
              <a:t>［</a:t>
            </a:r>
            <a:r>
              <a:rPr lang="en-US" altLang="zh-CN"/>
              <a:t>X</a:t>
            </a:r>
            <a:r>
              <a:rPr lang="zh-CN" altLang="en-US"/>
              <a:t>］</a:t>
            </a:r>
            <a:r>
              <a:rPr lang="zh-CN" altLang="en-US" baseline="-25000"/>
              <a:t>反</a:t>
            </a:r>
            <a:r>
              <a:rPr lang="zh-CN" altLang="en-US"/>
              <a:t>最低位加</a:t>
            </a:r>
            <a:r>
              <a:rPr lang="en-US" altLang="zh-CN"/>
              <a:t>1</a:t>
            </a:r>
            <a:r>
              <a:rPr lang="zh-CN" altLang="en-US"/>
              <a:t>，即可得［</a:t>
            </a:r>
            <a:r>
              <a:rPr lang="en-US" altLang="zh-CN"/>
              <a:t>X</a:t>
            </a:r>
            <a:r>
              <a:rPr lang="zh-CN" altLang="en-US"/>
              <a:t>］</a:t>
            </a:r>
            <a:r>
              <a:rPr lang="zh-CN" altLang="en-US" baseline="-25000"/>
              <a:t>补</a:t>
            </a:r>
            <a:r>
              <a:rPr lang="en-US" altLang="zh-CN"/>
              <a:t>=1.0110</a:t>
            </a:r>
            <a:r>
              <a:rPr lang="zh-CN" altLang="en-US"/>
              <a:t>。</a:t>
            </a:r>
          </a:p>
          <a:p>
            <a:pPr eaLnBrk="1" hangingPunct="1"/>
            <a:r>
              <a:rPr lang="zh-CN" altLang="en-US"/>
              <a:t>在计算机中，用串行电路按位将负数的原码转换成补码形式时</a:t>
            </a:r>
            <a:r>
              <a:rPr lang="en-US" altLang="zh-CN"/>
              <a:t>(</a:t>
            </a:r>
            <a:r>
              <a:rPr lang="zh-CN" altLang="en-US"/>
              <a:t>或反之</a:t>
            </a:r>
            <a:r>
              <a:rPr lang="en-US" altLang="zh-CN"/>
              <a:t>)</a:t>
            </a:r>
            <a:r>
              <a:rPr lang="zh-CN" altLang="en-US"/>
              <a:t>，采取以下方法：</a:t>
            </a:r>
          </a:p>
          <a:p>
            <a:pPr lvl="1" eaLnBrk="1" hangingPunct="1"/>
            <a:r>
              <a:rPr lang="zh-CN" altLang="en-US"/>
              <a:t>自低位开始转换，从低位向高位，在遇到第</a:t>
            </a:r>
            <a:r>
              <a:rPr lang="en-US" altLang="zh-CN"/>
              <a:t>1</a:t>
            </a:r>
            <a:r>
              <a:rPr lang="zh-CN" altLang="en-US"/>
              <a:t>个“</a:t>
            </a:r>
            <a:r>
              <a:rPr lang="en-US" altLang="zh-CN"/>
              <a:t>1”</a:t>
            </a:r>
            <a:r>
              <a:rPr lang="zh-CN" altLang="en-US"/>
              <a:t>之前，保持各位的“</a:t>
            </a:r>
            <a:r>
              <a:rPr lang="en-US" altLang="zh-CN"/>
              <a:t>0”</a:t>
            </a:r>
            <a:r>
              <a:rPr lang="zh-CN" altLang="en-US"/>
              <a:t>不变，第</a:t>
            </a:r>
            <a:r>
              <a:rPr lang="en-US" altLang="zh-CN"/>
              <a:t>1</a:t>
            </a:r>
            <a:r>
              <a:rPr lang="zh-CN" altLang="en-US"/>
              <a:t>个“</a:t>
            </a:r>
            <a:r>
              <a:rPr lang="en-US" altLang="zh-CN"/>
              <a:t>1”</a:t>
            </a:r>
            <a:r>
              <a:rPr lang="zh-CN" altLang="en-US"/>
              <a:t>也不变，以后的各位按位取反，最后保持符号位不变，经历一遍后，即可得到补码。</a:t>
            </a:r>
          </a:p>
        </p:txBody>
      </p:sp>
      <p:sp>
        <p:nvSpPr>
          <p:cNvPr id="104452" name="灯片编号占位符 4">
            <a:extLst>
              <a:ext uri="{FF2B5EF4-FFF2-40B4-BE49-F238E27FC236}">
                <a16:creationId xmlns:a16="http://schemas.microsoft.com/office/drawing/2014/main" id="{0CF6C216-8FA7-8F81-8738-0B5565E3242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88211E-0D3F-4DBB-BD89-8EB4FCE66B24}" type="slidenum">
              <a:rPr lang="zh-CN" altLang="en-US">
                <a:solidFill>
                  <a:srgbClr val="FFFFFF"/>
                </a:solidFill>
                <a:latin typeface="Century Schoolbook" panose="02040604050505020304" pitchFamily="18" charset="0"/>
              </a:rPr>
              <a:pPr/>
              <a:t>42</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4" name="Rectangle 8">
            <a:extLst>
              <a:ext uri="{FF2B5EF4-FFF2-40B4-BE49-F238E27FC236}">
                <a16:creationId xmlns:a16="http://schemas.microsoft.com/office/drawing/2014/main" id="{D3F795E3-C16B-3DCA-D6AE-5A136CDFDE06}"/>
              </a:ext>
            </a:extLst>
          </p:cNvPr>
          <p:cNvSpPr>
            <a:spLocks noGrp="1" noChangeArrowheads="1"/>
          </p:cNvSpPr>
          <p:nvPr>
            <p:ph type="title"/>
          </p:nvPr>
        </p:nvSpPr>
        <p:spPr/>
        <p:txBody>
          <a:bodyPr/>
          <a:lstStyle/>
          <a:p>
            <a:pPr eaLnBrk="1" fontAlgn="auto" hangingPunct="1">
              <a:spcAft>
                <a:spcPts val="0"/>
              </a:spcAft>
              <a:defRPr/>
            </a:pPr>
            <a:r>
              <a:rPr lang="zh-CN" altLang="en-US"/>
              <a:t>整数的表示形式</a:t>
            </a:r>
          </a:p>
        </p:txBody>
      </p:sp>
      <p:sp>
        <p:nvSpPr>
          <p:cNvPr id="106499" name="Rectangle 9">
            <a:extLst>
              <a:ext uri="{FF2B5EF4-FFF2-40B4-BE49-F238E27FC236}">
                <a16:creationId xmlns:a16="http://schemas.microsoft.com/office/drawing/2014/main" id="{5CF1D61C-35EF-EC89-A24F-765C25550C07}"/>
              </a:ext>
            </a:extLst>
          </p:cNvPr>
          <p:cNvSpPr>
            <a:spLocks noGrp="1"/>
          </p:cNvSpPr>
          <p:nvPr>
            <p:ph type="body" idx="1"/>
          </p:nvPr>
        </p:nvSpPr>
        <p:spPr>
          <a:xfrm>
            <a:off x="457200" y="1600200"/>
            <a:ext cx="7467600" cy="4873625"/>
          </a:xfrm>
        </p:spPr>
        <p:txBody>
          <a:bodyPr/>
          <a:lstStyle/>
          <a:p>
            <a:pPr eaLnBrk="1" hangingPunct="1">
              <a:lnSpc>
                <a:spcPct val="90000"/>
              </a:lnSpc>
            </a:pPr>
            <a:r>
              <a:rPr lang="zh-CN" altLang="en-US"/>
              <a:t>设</a:t>
            </a:r>
            <a:r>
              <a:rPr lang="en-US" altLang="zh-CN"/>
              <a:t>X=X</a:t>
            </a:r>
            <a:r>
              <a:rPr lang="en-US" altLang="zh-CN" baseline="-25000"/>
              <a:t>n</a:t>
            </a:r>
            <a:r>
              <a:rPr lang="en-US" altLang="zh-CN">
                <a:latin typeface="宋体" panose="02010600030101010101" pitchFamily="2" charset="-122"/>
              </a:rPr>
              <a:t>…</a:t>
            </a:r>
            <a:r>
              <a:rPr lang="en-US" altLang="zh-CN"/>
              <a:t>X</a:t>
            </a:r>
            <a:r>
              <a:rPr lang="en-US" altLang="zh-CN" baseline="-25000"/>
              <a:t>2</a:t>
            </a:r>
            <a:r>
              <a:rPr lang="en-US" altLang="zh-CN"/>
              <a:t>X</a:t>
            </a:r>
            <a:r>
              <a:rPr lang="en-US" altLang="zh-CN" baseline="-25000"/>
              <a:t>1</a:t>
            </a:r>
            <a:r>
              <a:rPr lang="en-US" altLang="zh-CN"/>
              <a:t>X</a:t>
            </a:r>
            <a:r>
              <a:rPr lang="en-US" altLang="zh-CN" baseline="-25000"/>
              <a:t>0</a:t>
            </a:r>
            <a:r>
              <a:rPr lang="zh-CN" altLang="en-US"/>
              <a:t>，其中</a:t>
            </a:r>
            <a:r>
              <a:rPr lang="en-US" altLang="zh-CN"/>
              <a:t>X</a:t>
            </a:r>
            <a:r>
              <a:rPr lang="en-US" altLang="zh-CN" baseline="-25000"/>
              <a:t>n</a:t>
            </a:r>
            <a:r>
              <a:rPr lang="zh-CN" altLang="en-US"/>
              <a:t>为符号位。</a:t>
            </a:r>
          </a:p>
          <a:p>
            <a:pPr eaLnBrk="1" hangingPunct="1">
              <a:lnSpc>
                <a:spcPct val="90000"/>
              </a:lnSpc>
            </a:pPr>
            <a:r>
              <a:rPr lang="en-US" altLang="zh-CN"/>
              <a:t>(1) </a:t>
            </a:r>
            <a:r>
              <a:rPr lang="zh-CN" altLang="en-US"/>
              <a:t>原码</a:t>
            </a:r>
          </a:p>
          <a:p>
            <a:pPr eaLnBrk="1" hangingPunct="1">
              <a:lnSpc>
                <a:spcPct val="90000"/>
              </a:lnSpc>
            </a:pPr>
            <a:r>
              <a:rPr lang="zh-CN" altLang="en-US"/>
              <a:t>	［</a:t>
            </a:r>
            <a:r>
              <a:rPr lang="en-US" altLang="zh-CN"/>
              <a:t>X</a:t>
            </a:r>
            <a:r>
              <a:rPr lang="zh-CN" altLang="en-US"/>
              <a:t>］</a:t>
            </a:r>
            <a:r>
              <a:rPr lang="zh-CN" altLang="en-US" baseline="-25000"/>
              <a:t>原</a:t>
            </a:r>
            <a:r>
              <a:rPr lang="en-US" altLang="zh-CN"/>
              <a:t>=	  X			0≤X</a:t>
            </a:r>
            <a:r>
              <a:rPr lang="zh-CN" altLang="en-US"/>
              <a:t>＜</a:t>
            </a:r>
            <a:r>
              <a:rPr lang="en-US" altLang="zh-CN"/>
              <a:t>2</a:t>
            </a:r>
            <a:r>
              <a:rPr lang="en-US" altLang="zh-CN" baseline="30000"/>
              <a:t>n</a:t>
            </a:r>
            <a:br>
              <a:rPr lang="en-US" altLang="zh-CN" baseline="30000"/>
            </a:br>
            <a:r>
              <a:rPr lang="en-US" altLang="zh-CN"/>
              <a:t>			  2</a:t>
            </a:r>
            <a:r>
              <a:rPr lang="en-US" altLang="zh-CN" baseline="30000"/>
              <a:t>n</a:t>
            </a:r>
            <a:r>
              <a:rPr lang="en-US" altLang="zh-CN"/>
              <a:t>-X=2</a:t>
            </a:r>
            <a:r>
              <a:rPr lang="en-US" altLang="zh-CN" baseline="30000"/>
              <a:t>n</a:t>
            </a:r>
            <a:r>
              <a:rPr lang="en-US" altLang="zh-CN"/>
              <a:t>+|X|	-2</a:t>
            </a:r>
            <a:r>
              <a:rPr lang="en-US" altLang="zh-CN" baseline="30000"/>
              <a:t>n</a:t>
            </a:r>
            <a:r>
              <a:rPr lang="zh-CN" altLang="en-US"/>
              <a:t>＜</a:t>
            </a:r>
            <a:r>
              <a:rPr lang="en-US" altLang="zh-CN"/>
              <a:t>X≤0</a:t>
            </a:r>
          </a:p>
          <a:p>
            <a:pPr eaLnBrk="1" hangingPunct="1">
              <a:lnSpc>
                <a:spcPct val="90000"/>
              </a:lnSpc>
            </a:pPr>
            <a:r>
              <a:rPr lang="en-US" altLang="zh-CN"/>
              <a:t>(2) </a:t>
            </a:r>
            <a:r>
              <a:rPr lang="zh-CN" altLang="en-US"/>
              <a:t>补码</a:t>
            </a:r>
          </a:p>
          <a:p>
            <a:pPr eaLnBrk="1" hangingPunct="1">
              <a:lnSpc>
                <a:spcPct val="90000"/>
              </a:lnSpc>
            </a:pPr>
            <a:r>
              <a:rPr lang="zh-CN" altLang="en-US"/>
              <a:t>	［</a:t>
            </a:r>
            <a:r>
              <a:rPr lang="en-US" altLang="zh-CN"/>
              <a:t>X</a:t>
            </a:r>
            <a:r>
              <a:rPr lang="zh-CN" altLang="en-US"/>
              <a:t>］</a:t>
            </a:r>
            <a:r>
              <a:rPr lang="zh-CN" altLang="en-US" baseline="-25000"/>
              <a:t>补</a:t>
            </a:r>
            <a:r>
              <a:rPr lang="en-US" altLang="zh-CN"/>
              <a:t>=	  X			0≤X</a:t>
            </a:r>
            <a:r>
              <a:rPr lang="zh-CN" altLang="en-US"/>
              <a:t>＜</a:t>
            </a:r>
            <a:r>
              <a:rPr lang="en-US" altLang="zh-CN"/>
              <a:t>2</a:t>
            </a:r>
            <a:r>
              <a:rPr lang="en-US" altLang="zh-CN" baseline="30000"/>
              <a:t>n</a:t>
            </a:r>
            <a:br>
              <a:rPr lang="en-US" altLang="zh-CN" baseline="30000"/>
            </a:br>
            <a:r>
              <a:rPr lang="en-US" altLang="zh-CN"/>
              <a:t>			  2</a:t>
            </a:r>
            <a:r>
              <a:rPr lang="en-US" altLang="zh-CN" baseline="30000"/>
              <a:t>n+1</a:t>
            </a:r>
            <a:r>
              <a:rPr lang="en-US" altLang="zh-CN"/>
              <a:t>+X=2</a:t>
            </a:r>
            <a:r>
              <a:rPr lang="en-US" altLang="zh-CN" baseline="30000"/>
              <a:t>n+1</a:t>
            </a:r>
            <a:r>
              <a:rPr lang="en-US" altLang="zh-CN"/>
              <a:t>-|X|	-2</a:t>
            </a:r>
            <a:r>
              <a:rPr lang="en-US" altLang="zh-CN" baseline="30000"/>
              <a:t>n</a:t>
            </a:r>
            <a:r>
              <a:rPr lang="en-US" altLang="zh-CN"/>
              <a:t>≤X</a:t>
            </a:r>
            <a:r>
              <a:rPr lang="zh-CN" altLang="en-US"/>
              <a:t>＜</a:t>
            </a:r>
            <a:r>
              <a:rPr lang="en-US" altLang="zh-CN"/>
              <a:t>0</a:t>
            </a:r>
          </a:p>
          <a:p>
            <a:pPr eaLnBrk="1" hangingPunct="1">
              <a:lnSpc>
                <a:spcPct val="90000"/>
              </a:lnSpc>
            </a:pPr>
            <a:r>
              <a:rPr lang="en-US" altLang="zh-CN"/>
              <a:t>(3) </a:t>
            </a:r>
            <a:r>
              <a:rPr lang="zh-CN" altLang="en-US"/>
              <a:t>反码</a:t>
            </a:r>
          </a:p>
          <a:p>
            <a:pPr eaLnBrk="1" hangingPunct="1">
              <a:lnSpc>
                <a:spcPct val="90000"/>
              </a:lnSpc>
            </a:pPr>
            <a:r>
              <a:rPr lang="zh-CN" altLang="en-US"/>
              <a:t>	［</a:t>
            </a:r>
            <a:r>
              <a:rPr lang="en-US" altLang="zh-CN"/>
              <a:t>X</a:t>
            </a:r>
            <a:r>
              <a:rPr lang="zh-CN" altLang="en-US"/>
              <a:t>］</a:t>
            </a:r>
            <a:r>
              <a:rPr lang="zh-CN" altLang="en-US" baseline="-25000"/>
              <a:t>反</a:t>
            </a:r>
            <a:r>
              <a:rPr lang="en-US" altLang="zh-CN"/>
              <a:t>=	  X			0≤X</a:t>
            </a:r>
            <a:r>
              <a:rPr lang="zh-CN" altLang="en-US"/>
              <a:t>＜</a:t>
            </a:r>
            <a:r>
              <a:rPr lang="en-US" altLang="zh-CN"/>
              <a:t>2</a:t>
            </a:r>
            <a:r>
              <a:rPr lang="en-US" altLang="zh-CN" baseline="30000"/>
              <a:t>n</a:t>
            </a:r>
            <a:br>
              <a:rPr lang="en-US" altLang="zh-CN" baseline="30000"/>
            </a:br>
            <a:r>
              <a:rPr lang="en-US" altLang="zh-CN"/>
              <a:t>			  (2</a:t>
            </a:r>
            <a:r>
              <a:rPr lang="en-US" altLang="zh-CN" baseline="30000"/>
              <a:t>n+1</a:t>
            </a:r>
            <a:r>
              <a:rPr lang="en-US" altLang="zh-CN"/>
              <a:t>-1)+X		-2</a:t>
            </a:r>
            <a:r>
              <a:rPr lang="en-US" altLang="zh-CN" baseline="30000"/>
              <a:t>n</a:t>
            </a:r>
            <a:r>
              <a:rPr lang="zh-CN" altLang="en-US"/>
              <a:t>＜</a:t>
            </a:r>
            <a:r>
              <a:rPr lang="en-US" altLang="zh-CN"/>
              <a:t>X≤0</a:t>
            </a:r>
            <a:endParaRPr lang="zh-CN" altLang="en-US"/>
          </a:p>
        </p:txBody>
      </p:sp>
      <p:sp>
        <p:nvSpPr>
          <p:cNvPr id="8" name="左大括号 7">
            <a:extLst>
              <a:ext uri="{FF2B5EF4-FFF2-40B4-BE49-F238E27FC236}">
                <a16:creationId xmlns:a16="http://schemas.microsoft.com/office/drawing/2014/main" id="{405587D8-716D-99D9-55C5-42E6589A9464}"/>
              </a:ext>
            </a:extLst>
          </p:cNvPr>
          <p:cNvSpPr/>
          <p:nvPr/>
        </p:nvSpPr>
        <p:spPr>
          <a:xfrm>
            <a:off x="3143250" y="2500313"/>
            <a:ext cx="428625" cy="50006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9" name="左大括号 8">
            <a:extLst>
              <a:ext uri="{FF2B5EF4-FFF2-40B4-BE49-F238E27FC236}">
                <a16:creationId xmlns:a16="http://schemas.microsoft.com/office/drawing/2014/main" id="{64DB72AB-D4FD-11DC-6E67-C028FA44CF04}"/>
              </a:ext>
            </a:extLst>
          </p:cNvPr>
          <p:cNvSpPr/>
          <p:nvPr/>
        </p:nvSpPr>
        <p:spPr>
          <a:xfrm>
            <a:off x="3214688" y="3714750"/>
            <a:ext cx="285750" cy="50006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0" name="左大括号 9">
            <a:extLst>
              <a:ext uri="{FF2B5EF4-FFF2-40B4-BE49-F238E27FC236}">
                <a16:creationId xmlns:a16="http://schemas.microsoft.com/office/drawing/2014/main" id="{3A1CBD5D-76FC-9300-C506-D5C017F160A4}"/>
              </a:ext>
            </a:extLst>
          </p:cNvPr>
          <p:cNvSpPr/>
          <p:nvPr/>
        </p:nvSpPr>
        <p:spPr>
          <a:xfrm>
            <a:off x="3143250" y="4786313"/>
            <a:ext cx="285750" cy="42862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06503" name="灯片编号占位符 10">
            <a:extLst>
              <a:ext uri="{FF2B5EF4-FFF2-40B4-BE49-F238E27FC236}">
                <a16:creationId xmlns:a16="http://schemas.microsoft.com/office/drawing/2014/main" id="{8DC34D0A-E487-F6F0-0035-BD42CC2F2A0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13E67A-CE33-41E6-B9B4-69EE2AD95B5A}" type="slidenum">
              <a:rPr lang="zh-CN" altLang="en-US">
                <a:solidFill>
                  <a:srgbClr val="FFFFFF"/>
                </a:solidFill>
                <a:latin typeface="Century Schoolbook" panose="02040604050505020304" pitchFamily="18" charset="0"/>
              </a:rPr>
              <a:pPr/>
              <a:t>43</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8" name="Rectangle 4">
            <a:extLst>
              <a:ext uri="{FF2B5EF4-FFF2-40B4-BE49-F238E27FC236}">
                <a16:creationId xmlns:a16="http://schemas.microsoft.com/office/drawing/2014/main" id="{BA608F03-003A-3816-1500-AE17816449B6}"/>
              </a:ext>
            </a:extLst>
          </p:cNvPr>
          <p:cNvSpPr>
            <a:spLocks noGrp="1" noChangeArrowheads="1"/>
          </p:cNvSpPr>
          <p:nvPr>
            <p:ph type="title"/>
          </p:nvPr>
        </p:nvSpPr>
        <p:spPr/>
        <p:txBody>
          <a:bodyPr/>
          <a:lstStyle/>
          <a:p>
            <a:pPr eaLnBrk="1" fontAlgn="auto" hangingPunct="1">
              <a:spcAft>
                <a:spcPts val="0"/>
              </a:spcAft>
              <a:defRPr/>
            </a:pPr>
            <a:r>
              <a:rPr lang="zh-CN" altLang="en-US"/>
              <a:t>加减法运算的溢出</a:t>
            </a:r>
          </a:p>
        </p:txBody>
      </p:sp>
      <p:sp>
        <p:nvSpPr>
          <p:cNvPr id="108547" name="Rectangle 5">
            <a:extLst>
              <a:ext uri="{FF2B5EF4-FFF2-40B4-BE49-F238E27FC236}">
                <a16:creationId xmlns:a16="http://schemas.microsoft.com/office/drawing/2014/main" id="{FF5853D3-F1E8-ADDA-6FEC-691EB77E25A7}"/>
              </a:ext>
            </a:extLst>
          </p:cNvPr>
          <p:cNvSpPr>
            <a:spLocks noGrp="1"/>
          </p:cNvSpPr>
          <p:nvPr>
            <p:ph type="body" idx="1"/>
          </p:nvPr>
        </p:nvSpPr>
        <p:spPr>
          <a:xfrm>
            <a:off x="457200" y="1600200"/>
            <a:ext cx="7467600" cy="4873625"/>
          </a:xfrm>
        </p:spPr>
        <p:txBody>
          <a:bodyPr/>
          <a:lstStyle/>
          <a:p>
            <a:pPr eaLnBrk="1" hangingPunct="1">
              <a:lnSpc>
                <a:spcPct val="150000"/>
              </a:lnSpc>
            </a:pPr>
            <a:r>
              <a:rPr lang="zh-CN" altLang="en-US"/>
              <a:t>当运算结果超出机器数所能表示的范围时，称为溢出。</a:t>
            </a:r>
          </a:p>
          <a:p>
            <a:pPr lvl="1" eaLnBrk="1" hangingPunct="1">
              <a:lnSpc>
                <a:spcPct val="150000"/>
              </a:lnSpc>
            </a:pPr>
            <a:r>
              <a:rPr lang="zh-CN" altLang="en-US"/>
              <a:t>两个异号数相加或两个同号数相减，其结果是不会溢出的。</a:t>
            </a:r>
          </a:p>
          <a:p>
            <a:pPr lvl="1" eaLnBrk="1" hangingPunct="1">
              <a:lnSpc>
                <a:spcPct val="150000"/>
              </a:lnSpc>
            </a:pPr>
            <a:r>
              <a:rPr lang="zh-CN" altLang="en-US"/>
              <a:t>仅当两个同号数相加或者两个异号数相减时，才有可能发生溢出的情况。</a:t>
            </a:r>
          </a:p>
        </p:txBody>
      </p:sp>
      <p:sp>
        <p:nvSpPr>
          <p:cNvPr id="108548" name="灯片编号占位符 4">
            <a:extLst>
              <a:ext uri="{FF2B5EF4-FFF2-40B4-BE49-F238E27FC236}">
                <a16:creationId xmlns:a16="http://schemas.microsoft.com/office/drawing/2014/main" id="{8379E06C-09C2-8FDB-1FDD-EDAD124BC07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F05E05-5FD1-4AFC-B0A4-FD5027228F75}" type="slidenum">
              <a:rPr lang="zh-CN" altLang="en-US">
                <a:solidFill>
                  <a:srgbClr val="FFFFFF"/>
                </a:solidFill>
                <a:latin typeface="Century Schoolbook" panose="02040604050505020304" pitchFamily="18" charset="0"/>
              </a:rPr>
              <a:pPr/>
              <a:t>44</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17802" name="Rectangle 10">
            <a:extLst>
              <a:ext uri="{FF2B5EF4-FFF2-40B4-BE49-F238E27FC236}">
                <a16:creationId xmlns:a16="http://schemas.microsoft.com/office/drawing/2014/main" id="{AD1BFECD-D6F0-F1BC-DE92-CC9E6BB60810}"/>
              </a:ext>
            </a:extLst>
          </p:cNvPr>
          <p:cNvSpPr>
            <a:spLocks noGrp="1" noChangeArrowheads="1"/>
          </p:cNvSpPr>
          <p:nvPr>
            <p:ph type="title"/>
          </p:nvPr>
        </p:nvSpPr>
        <p:spPr/>
        <p:txBody>
          <a:bodyPr/>
          <a:lstStyle/>
          <a:p>
            <a:pPr eaLnBrk="1" hangingPunct="1">
              <a:defRPr/>
            </a:pPr>
            <a:r>
              <a:rPr lang="zh-CN" altLang="en-US" sz="3200"/>
              <a:t>例子：</a:t>
            </a:r>
            <a:r>
              <a:rPr lang="en-US" altLang="zh-CN" sz="3200"/>
              <a:t>4</a:t>
            </a:r>
            <a:r>
              <a:rPr lang="zh-CN" altLang="en-US" sz="3200"/>
              <a:t>位二进制补码加法运算溢出</a:t>
            </a:r>
            <a:endParaRPr lang="en-US" altLang="zh-CN" sz="3200"/>
          </a:p>
        </p:txBody>
      </p:sp>
      <p:sp>
        <p:nvSpPr>
          <p:cNvPr id="417803" name="Rectangle 11">
            <a:extLst>
              <a:ext uri="{FF2B5EF4-FFF2-40B4-BE49-F238E27FC236}">
                <a16:creationId xmlns:a16="http://schemas.microsoft.com/office/drawing/2014/main" id="{306D23DF-D0EB-1254-5D20-6C334698896A}"/>
              </a:ext>
            </a:extLst>
          </p:cNvPr>
          <p:cNvSpPr>
            <a:spLocks noGrp="1" noChangeArrowheads="1"/>
          </p:cNvSpPr>
          <p:nvPr>
            <p:ph type="body" idx="1"/>
          </p:nvPr>
        </p:nvSpPr>
        <p:spPr>
          <a:noFill/>
        </p:spPr>
        <p:txBody>
          <a:bodyPr/>
          <a:lstStyle/>
          <a:p>
            <a:pPr eaLnBrk="1" hangingPunct="1">
              <a:lnSpc>
                <a:spcPct val="80000"/>
              </a:lnSpc>
            </a:pPr>
            <a:r>
              <a:rPr lang="zh-CN" altLang="en-US" sz="2400">
                <a:solidFill>
                  <a:schemeClr val="tx1"/>
                </a:solidFill>
              </a:rPr>
              <a:t>例</a:t>
            </a:r>
            <a:r>
              <a:rPr lang="en-US" altLang="zh-CN" sz="2400">
                <a:solidFill>
                  <a:schemeClr val="tx1"/>
                </a:solidFill>
              </a:rPr>
              <a:t>3.28</a:t>
            </a:r>
          </a:p>
          <a:p>
            <a:pPr eaLnBrk="1" hangingPunct="1">
              <a:lnSpc>
                <a:spcPct val="80000"/>
              </a:lnSpc>
            </a:pPr>
            <a:r>
              <a:rPr lang="en-US" altLang="zh-CN" sz="2400">
                <a:solidFill>
                  <a:schemeClr val="tx1"/>
                </a:solidFill>
              </a:rPr>
              <a:t>① 9+5=14     ② (-9)+(-5)= -14   ③ 12+7=19(</a:t>
            </a:r>
            <a:r>
              <a:rPr lang="zh-CN" altLang="en-US" sz="2400">
                <a:solidFill>
                  <a:schemeClr val="tx1"/>
                </a:solidFill>
              </a:rPr>
              <a:t>溢出</a:t>
            </a:r>
            <a:r>
              <a:rPr lang="en-US" altLang="zh-CN" sz="2400">
                <a:solidFill>
                  <a:schemeClr val="tx1"/>
                </a:solidFill>
              </a:rPr>
              <a:t>) </a:t>
            </a:r>
          </a:p>
          <a:p>
            <a:pPr eaLnBrk="1" hangingPunct="1">
              <a:lnSpc>
                <a:spcPct val="80000"/>
              </a:lnSpc>
            </a:pPr>
            <a:r>
              <a:rPr lang="en-US" altLang="zh-CN" sz="2400">
                <a:solidFill>
                  <a:schemeClr val="tx1"/>
                </a:solidFill>
              </a:rPr>
              <a:t>   0 1 0 0 1 	1 0 1 1 1 	         0 1 1 0 0</a:t>
            </a:r>
          </a:p>
          <a:p>
            <a:pPr eaLnBrk="1" hangingPunct="1">
              <a:lnSpc>
                <a:spcPct val="80000"/>
              </a:lnSpc>
            </a:pPr>
            <a:r>
              <a:rPr lang="en-US" altLang="zh-CN" sz="2400">
                <a:solidFill>
                  <a:schemeClr val="tx1"/>
                </a:solidFill>
              </a:rPr>
              <a:t>+ 0 0 1 0 1        + 1 1 0 1 1              + 0 0 1 1 1 </a:t>
            </a:r>
          </a:p>
          <a:p>
            <a:pPr eaLnBrk="1" hangingPunct="1">
              <a:lnSpc>
                <a:spcPct val="80000"/>
              </a:lnSpc>
            </a:pPr>
            <a:r>
              <a:rPr lang="en-US" altLang="zh-CN" sz="2400">
                <a:solidFill>
                  <a:schemeClr val="tx1"/>
                </a:solidFill>
              </a:rPr>
              <a:t>   0 1 1 1 0        1 1 0 0 1 0 	         1 0 0 1 1</a:t>
            </a:r>
          </a:p>
          <a:p>
            <a:pPr eaLnBrk="1" hangingPunct="1">
              <a:lnSpc>
                <a:spcPct val="80000"/>
              </a:lnSpc>
            </a:pPr>
            <a:r>
              <a:rPr lang="en-US" altLang="zh-CN" sz="2400">
                <a:solidFill>
                  <a:schemeClr val="tx1"/>
                </a:solidFill>
              </a:rPr>
              <a:t>④ (-12)+(-7)=-19(</a:t>
            </a:r>
            <a:r>
              <a:rPr lang="zh-CN" altLang="en-US" sz="2400">
                <a:solidFill>
                  <a:schemeClr val="tx1"/>
                </a:solidFill>
              </a:rPr>
              <a:t>溢出</a:t>
            </a:r>
            <a:r>
              <a:rPr lang="en-US" altLang="zh-CN" sz="2400">
                <a:solidFill>
                  <a:schemeClr val="tx1"/>
                </a:solidFill>
              </a:rPr>
              <a:t>) ⑤ 14-1=13   ⑥-14+1= -13</a:t>
            </a:r>
          </a:p>
          <a:p>
            <a:pPr eaLnBrk="1" hangingPunct="1">
              <a:lnSpc>
                <a:spcPct val="80000"/>
              </a:lnSpc>
            </a:pPr>
            <a:r>
              <a:rPr lang="en-US" altLang="zh-CN" sz="2400">
                <a:solidFill>
                  <a:schemeClr val="tx1"/>
                </a:solidFill>
              </a:rPr>
              <a:t>	  1 0 1 0 0		0 1 1 1 0	1 0 0 1 0</a:t>
            </a:r>
          </a:p>
          <a:p>
            <a:pPr eaLnBrk="1" hangingPunct="1">
              <a:lnSpc>
                <a:spcPct val="80000"/>
              </a:lnSpc>
            </a:pPr>
            <a:r>
              <a:rPr lang="en-US" altLang="zh-CN" sz="2400">
                <a:solidFill>
                  <a:schemeClr val="tx1"/>
                </a:solidFill>
              </a:rPr>
              <a:t>      + 1 1 0 0 1             + 1 1 1 1 1     + 0 0 0 0 1 </a:t>
            </a:r>
          </a:p>
          <a:p>
            <a:pPr eaLnBrk="1" hangingPunct="1">
              <a:lnSpc>
                <a:spcPct val="80000"/>
              </a:lnSpc>
            </a:pPr>
            <a:r>
              <a:rPr lang="en-US" altLang="zh-CN" sz="2400">
                <a:solidFill>
                  <a:schemeClr val="tx1"/>
                </a:solidFill>
              </a:rPr>
              <a:t>      1 0 1 1 0 1	        1 0 1 1 0 1	 1 0 0 1 1</a:t>
            </a:r>
          </a:p>
        </p:txBody>
      </p:sp>
      <p:sp>
        <p:nvSpPr>
          <p:cNvPr id="417795" name="Line 3">
            <a:extLst>
              <a:ext uri="{FF2B5EF4-FFF2-40B4-BE49-F238E27FC236}">
                <a16:creationId xmlns:a16="http://schemas.microsoft.com/office/drawing/2014/main" id="{732EFA5C-61FF-4491-34DA-AE712A7CA911}"/>
              </a:ext>
            </a:extLst>
          </p:cNvPr>
          <p:cNvSpPr>
            <a:spLocks noChangeShapeType="1"/>
          </p:cNvSpPr>
          <p:nvPr/>
        </p:nvSpPr>
        <p:spPr bwMode="auto">
          <a:xfrm>
            <a:off x="971550" y="3429000"/>
            <a:ext cx="1944688" cy="0"/>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rgbClr val="000000"/>
              </a:solidFill>
              <a:latin typeface="Times New Roman" pitchFamily="18" charset="0"/>
            </a:endParaRPr>
          </a:p>
        </p:txBody>
      </p:sp>
      <p:sp>
        <p:nvSpPr>
          <p:cNvPr id="417796" name="Line 4">
            <a:extLst>
              <a:ext uri="{FF2B5EF4-FFF2-40B4-BE49-F238E27FC236}">
                <a16:creationId xmlns:a16="http://schemas.microsoft.com/office/drawing/2014/main" id="{2FF998F1-B576-91AC-D27D-613933A1AFB7}"/>
              </a:ext>
            </a:extLst>
          </p:cNvPr>
          <p:cNvSpPr>
            <a:spLocks noChangeShapeType="1"/>
          </p:cNvSpPr>
          <p:nvPr/>
        </p:nvSpPr>
        <p:spPr bwMode="auto">
          <a:xfrm>
            <a:off x="3348038" y="3429000"/>
            <a:ext cx="1728787" cy="0"/>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rgbClr val="000000"/>
              </a:solidFill>
              <a:latin typeface="Times New Roman" pitchFamily="18" charset="0"/>
            </a:endParaRPr>
          </a:p>
        </p:txBody>
      </p:sp>
      <p:sp>
        <p:nvSpPr>
          <p:cNvPr id="417797" name="Line 5">
            <a:extLst>
              <a:ext uri="{FF2B5EF4-FFF2-40B4-BE49-F238E27FC236}">
                <a16:creationId xmlns:a16="http://schemas.microsoft.com/office/drawing/2014/main" id="{C6BD36A1-6B00-EAE9-404D-5D8329033A17}"/>
              </a:ext>
            </a:extLst>
          </p:cNvPr>
          <p:cNvSpPr>
            <a:spLocks noChangeShapeType="1"/>
          </p:cNvSpPr>
          <p:nvPr/>
        </p:nvSpPr>
        <p:spPr bwMode="auto">
          <a:xfrm>
            <a:off x="5867400" y="3429000"/>
            <a:ext cx="1944688" cy="0"/>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rgbClr val="000000"/>
              </a:solidFill>
              <a:latin typeface="Times New Roman" pitchFamily="18" charset="0"/>
            </a:endParaRPr>
          </a:p>
        </p:txBody>
      </p:sp>
      <p:sp>
        <p:nvSpPr>
          <p:cNvPr id="417798" name="Line 6">
            <a:extLst>
              <a:ext uri="{FF2B5EF4-FFF2-40B4-BE49-F238E27FC236}">
                <a16:creationId xmlns:a16="http://schemas.microsoft.com/office/drawing/2014/main" id="{3714844E-FD5F-F41C-AC16-1AD2559AF01D}"/>
              </a:ext>
            </a:extLst>
          </p:cNvPr>
          <p:cNvSpPr>
            <a:spLocks noChangeShapeType="1"/>
          </p:cNvSpPr>
          <p:nvPr/>
        </p:nvSpPr>
        <p:spPr bwMode="auto">
          <a:xfrm>
            <a:off x="1619250" y="5373688"/>
            <a:ext cx="1800225" cy="0"/>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rgbClr val="000000"/>
              </a:solidFill>
              <a:latin typeface="Times New Roman" pitchFamily="18" charset="0"/>
            </a:endParaRPr>
          </a:p>
        </p:txBody>
      </p:sp>
      <p:sp>
        <p:nvSpPr>
          <p:cNvPr id="417799" name="Line 7">
            <a:extLst>
              <a:ext uri="{FF2B5EF4-FFF2-40B4-BE49-F238E27FC236}">
                <a16:creationId xmlns:a16="http://schemas.microsoft.com/office/drawing/2014/main" id="{3EC505E7-2C91-9745-1D85-B6DCD712B147}"/>
              </a:ext>
            </a:extLst>
          </p:cNvPr>
          <p:cNvSpPr>
            <a:spLocks noChangeShapeType="1"/>
          </p:cNvSpPr>
          <p:nvPr/>
        </p:nvSpPr>
        <p:spPr bwMode="auto">
          <a:xfrm>
            <a:off x="4211638" y="5373688"/>
            <a:ext cx="1657350" cy="0"/>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rgbClr val="000000"/>
              </a:solidFill>
              <a:latin typeface="Times New Roman" pitchFamily="18" charset="0"/>
            </a:endParaRPr>
          </a:p>
        </p:txBody>
      </p:sp>
      <p:sp>
        <p:nvSpPr>
          <p:cNvPr id="417800" name="Line 8">
            <a:extLst>
              <a:ext uri="{FF2B5EF4-FFF2-40B4-BE49-F238E27FC236}">
                <a16:creationId xmlns:a16="http://schemas.microsoft.com/office/drawing/2014/main" id="{92BC626C-C6B3-586D-7B62-755CE2F86D92}"/>
              </a:ext>
            </a:extLst>
          </p:cNvPr>
          <p:cNvSpPr>
            <a:spLocks noChangeShapeType="1"/>
          </p:cNvSpPr>
          <p:nvPr/>
        </p:nvSpPr>
        <p:spPr bwMode="auto">
          <a:xfrm>
            <a:off x="6156325" y="5373688"/>
            <a:ext cx="1800225" cy="0"/>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rgbClr val="000000"/>
              </a:solidFill>
              <a:latin typeface="Times New Roman" pitchFamily="18" charset="0"/>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417802"/>
                                        </p:tgtEl>
                                        <p:attrNameLst>
                                          <p:attrName>ppt_x</p:attrName>
                                          <p:attrName>ppt_y</p:attrName>
                                        </p:attrNameLst>
                                      </p:cBhvr>
                                    </p:animMotion>
                                    <p:animRot by="1500000">
                                      <p:cBhvr>
                                        <p:cTn id="7" dur="125" fill="hold">
                                          <p:stCondLst>
                                            <p:cond delay="0"/>
                                          </p:stCondLst>
                                        </p:cTn>
                                        <p:tgtEl>
                                          <p:spTgt spid="417802"/>
                                        </p:tgtEl>
                                        <p:attrNameLst>
                                          <p:attrName>r</p:attrName>
                                        </p:attrNameLst>
                                      </p:cBhvr>
                                    </p:animRot>
                                    <p:animRot by="-1500000">
                                      <p:cBhvr>
                                        <p:cTn id="8" dur="125" fill="hold">
                                          <p:stCondLst>
                                            <p:cond delay="125"/>
                                          </p:stCondLst>
                                        </p:cTn>
                                        <p:tgtEl>
                                          <p:spTgt spid="417802"/>
                                        </p:tgtEl>
                                        <p:attrNameLst>
                                          <p:attrName>r</p:attrName>
                                        </p:attrNameLst>
                                      </p:cBhvr>
                                    </p:animRot>
                                    <p:animRot by="-1500000">
                                      <p:cBhvr>
                                        <p:cTn id="9" dur="125" fill="hold">
                                          <p:stCondLst>
                                            <p:cond delay="250"/>
                                          </p:stCondLst>
                                        </p:cTn>
                                        <p:tgtEl>
                                          <p:spTgt spid="417802"/>
                                        </p:tgtEl>
                                        <p:attrNameLst>
                                          <p:attrName>r</p:attrName>
                                        </p:attrNameLst>
                                      </p:cBhvr>
                                    </p:animRot>
                                    <p:animRot by="1500000">
                                      <p:cBhvr>
                                        <p:cTn id="10" dur="125" fill="hold">
                                          <p:stCondLst>
                                            <p:cond delay="375"/>
                                          </p:stCondLst>
                                        </p:cTn>
                                        <p:tgtEl>
                                          <p:spTgt spid="417802"/>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24" presetClass="entr" presetSubtype="0" fill="hold" nodeType="clickEffect">
                                  <p:stCondLst>
                                    <p:cond delay="0"/>
                                  </p:stCondLst>
                                  <p:childTnLst>
                                    <p:set>
                                      <p:cBhvr>
                                        <p:cTn id="14" dur="1" fill="hold">
                                          <p:stCondLst>
                                            <p:cond delay="0"/>
                                          </p:stCondLst>
                                        </p:cTn>
                                        <p:tgtEl>
                                          <p:spTgt spid="417803">
                                            <p:txEl>
                                              <p:pRg st="0" end="0"/>
                                            </p:txEl>
                                          </p:spTgt>
                                        </p:tgtEl>
                                        <p:attrNameLst>
                                          <p:attrName>style.visibility</p:attrName>
                                        </p:attrNameLst>
                                      </p:cBhvr>
                                      <p:to>
                                        <p:strVal val="visible"/>
                                      </p:to>
                                    </p:set>
                                    <p:anim to="" calcmode="lin" valueType="num">
                                      <p:cBhvr>
                                        <p:cTn id="15" dur="1" fill="hold"/>
                                        <p:tgtEl>
                                          <p:spTgt spid="417803">
                                            <p:txEl>
                                              <p:pRg st="0" end="0"/>
                                            </p:txEl>
                                          </p:spTgt>
                                        </p:tgtEl>
                                        <p:attrNameLst>
                                          <p:attrName/>
                                        </p:attrNameLst>
                                      </p:cBhvr>
                                    </p:anim>
                                  </p:childTnLst>
                                  <p:subTnLst>
                                    <p:animClr clrSpc="rgb" dir="cw">
                                      <p:cBhvr override="childStyle">
                                        <p:cTn dur="1" fill="hold" display="0" masterRel="nextClick" afterEffect="1"/>
                                        <p:tgtEl>
                                          <p:spTgt spid="417803">
                                            <p:txEl>
                                              <p:pRg st="0" end="0"/>
                                            </p:txEl>
                                          </p:spTgt>
                                        </p:tgtEl>
                                        <p:attrNameLst>
                                          <p:attrName>ppt_c</p:attrName>
                                        </p:attrNameLst>
                                      </p:cBhvr>
                                      <p:to>
                                        <a:srgbClr val="FF9966"/>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4" presetClass="entr" presetSubtype="0" fill="hold" nodeType="clickEffect">
                                  <p:stCondLst>
                                    <p:cond delay="0"/>
                                  </p:stCondLst>
                                  <p:childTnLst>
                                    <p:set>
                                      <p:cBhvr>
                                        <p:cTn id="19" dur="1" fill="hold">
                                          <p:stCondLst>
                                            <p:cond delay="0"/>
                                          </p:stCondLst>
                                        </p:cTn>
                                        <p:tgtEl>
                                          <p:spTgt spid="417803">
                                            <p:txEl>
                                              <p:pRg st="1" end="1"/>
                                            </p:txEl>
                                          </p:spTgt>
                                        </p:tgtEl>
                                        <p:attrNameLst>
                                          <p:attrName>style.visibility</p:attrName>
                                        </p:attrNameLst>
                                      </p:cBhvr>
                                      <p:to>
                                        <p:strVal val="visible"/>
                                      </p:to>
                                    </p:set>
                                    <p:anim to="" calcmode="lin" valueType="num">
                                      <p:cBhvr>
                                        <p:cTn id="20" dur="1" fill="hold"/>
                                        <p:tgtEl>
                                          <p:spTgt spid="417803">
                                            <p:txEl>
                                              <p:pRg st="1" end="1"/>
                                            </p:txEl>
                                          </p:spTgt>
                                        </p:tgtEl>
                                        <p:attrNameLst>
                                          <p:attrName/>
                                        </p:attrNameLst>
                                      </p:cBhvr>
                                    </p:anim>
                                  </p:childTnLst>
                                  <p:subTnLst>
                                    <p:animClr clrSpc="rgb" dir="cw">
                                      <p:cBhvr override="childStyle">
                                        <p:cTn dur="1" fill="hold" display="0" masterRel="nextClick" afterEffect="1"/>
                                        <p:tgtEl>
                                          <p:spTgt spid="417803">
                                            <p:txEl>
                                              <p:pRg st="1" end="1"/>
                                            </p:txEl>
                                          </p:spTgt>
                                        </p:tgtEl>
                                        <p:attrNameLst>
                                          <p:attrName>ppt_c</p:attrName>
                                        </p:attrNameLst>
                                      </p:cBhvr>
                                      <p:to>
                                        <a:srgbClr val="FF9966"/>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4" presetClass="entr" presetSubtype="0" fill="hold" nodeType="clickEffect">
                                  <p:stCondLst>
                                    <p:cond delay="0"/>
                                  </p:stCondLst>
                                  <p:childTnLst>
                                    <p:set>
                                      <p:cBhvr>
                                        <p:cTn id="24" dur="1" fill="hold">
                                          <p:stCondLst>
                                            <p:cond delay="0"/>
                                          </p:stCondLst>
                                        </p:cTn>
                                        <p:tgtEl>
                                          <p:spTgt spid="417803">
                                            <p:txEl>
                                              <p:pRg st="2" end="2"/>
                                            </p:txEl>
                                          </p:spTgt>
                                        </p:tgtEl>
                                        <p:attrNameLst>
                                          <p:attrName>style.visibility</p:attrName>
                                        </p:attrNameLst>
                                      </p:cBhvr>
                                      <p:to>
                                        <p:strVal val="visible"/>
                                      </p:to>
                                    </p:set>
                                    <p:anim to="" calcmode="lin" valueType="num">
                                      <p:cBhvr>
                                        <p:cTn id="25" dur="1" fill="hold"/>
                                        <p:tgtEl>
                                          <p:spTgt spid="417803">
                                            <p:txEl>
                                              <p:pRg st="2" end="2"/>
                                            </p:txEl>
                                          </p:spTgt>
                                        </p:tgtEl>
                                        <p:attrNameLst>
                                          <p:attrName/>
                                        </p:attrNameLst>
                                      </p:cBhvr>
                                    </p:anim>
                                  </p:childTnLst>
                                  <p:subTnLst>
                                    <p:animClr clrSpc="rgb" dir="cw">
                                      <p:cBhvr override="childStyle">
                                        <p:cTn dur="1" fill="hold" display="0" masterRel="nextClick" afterEffect="1"/>
                                        <p:tgtEl>
                                          <p:spTgt spid="417803">
                                            <p:txEl>
                                              <p:pRg st="2" end="2"/>
                                            </p:txEl>
                                          </p:spTgt>
                                        </p:tgtEl>
                                        <p:attrNameLst>
                                          <p:attrName>ppt_c</p:attrName>
                                        </p:attrNameLst>
                                      </p:cBhvr>
                                      <p:to>
                                        <a:srgbClr val="FF9966"/>
                                      </p:to>
                                    </p:animClr>
                                  </p:subTnLst>
                                </p:cTn>
                              </p:par>
                            </p:childTnLst>
                          </p:cTn>
                        </p:par>
                      </p:childTnLst>
                    </p:cTn>
                  </p:par>
                  <p:par>
                    <p:cTn id="26" fill="hold" nodeType="clickPar">
                      <p:stCondLst>
                        <p:cond delay="indefinite"/>
                      </p:stCondLst>
                      <p:childTnLst>
                        <p:par>
                          <p:cTn id="27" fill="hold" nodeType="withGroup">
                            <p:stCondLst>
                              <p:cond delay="0"/>
                            </p:stCondLst>
                            <p:childTnLst>
                              <p:par>
                                <p:cTn id="28" presetID="24" presetClass="entr" presetSubtype="0" fill="hold" nodeType="clickEffect">
                                  <p:stCondLst>
                                    <p:cond delay="0"/>
                                  </p:stCondLst>
                                  <p:childTnLst>
                                    <p:set>
                                      <p:cBhvr>
                                        <p:cTn id="29" dur="1" fill="hold">
                                          <p:stCondLst>
                                            <p:cond delay="0"/>
                                          </p:stCondLst>
                                        </p:cTn>
                                        <p:tgtEl>
                                          <p:spTgt spid="417803">
                                            <p:txEl>
                                              <p:pRg st="3" end="3"/>
                                            </p:txEl>
                                          </p:spTgt>
                                        </p:tgtEl>
                                        <p:attrNameLst>
                                          <p:attrName>style.visibility</p:attrName>
                                        </p:attrNameLst>
                                      </p:cBhvr>
                                      <p:to>
                                        <p:strVal val="visible"/>
                                      </p:to>
                                    </p:set>
                                    <p:anim to="" calcmode="lin" valueType="num">
                                      <p:cBhvr>
                                        <p:cTn id="30" dur="1" fill="hold"/>
                                        <p:tgtEl>
                                          <p:spTgt spid="417803">
                                            <p:txEl>
                                              <p:pRg st="3" end="3"/>
                                            </p:txEl>
                                          </p:spTgt>
                                        </p:tgtEl>
                                        <p:attrNameLst>
                                          <p:attrName/>
                                        </p:attrNameLst>
                                      </p:cBhvr>
                                    </p:anim>
                                  </p:childTnLst>
                                  <p:subTnLst>
                                    <p:animClr clrSpc="rgb" dir="cw">
                                      <p:cBhvr override="childStyle">
                                        <p:cTn dur="1" fill="hold" display="0" masterRel="nextClick" afterEffect="1"/>
                                        <p:tgtEl>
                                          <p:spTgt spid="417803">
                                            <p:txEl>
                                              <p:pRg st="3" end="3"/>
                                            </p:txEl>
                                          </p:spTgt>
                                        </p:tgtEl>
                                        <p:attrNameLst>
                                          <p:attrName>ppt_c</p:attrName>
                                        </p:attrNameLst>
                                      </p:cBhvr>
                                      <p:to>
                                        <a:srgbClr val="FF9966"/>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24" presetClass="entr" presetSubtype="0" fill="hold" nodeType="clickEffect">
                                  <p:stCondLst>
                                    <p:cond delay="0"/>
                                  </p:stCondLst>
                                  <p:childTnLst>
                                    <p:set>
                                      <p:cBhvr>
                                        <p:cTn id="34" dur="1" fill="hold">
                                          <p:stCondLst>
                                            <p:cond delay="0"/>
                                          </p:stCondLst>
                                        </p:cTn>
                                        <p:tgtEl>
                                          <p:spTgt spid="417803">
                                            <p:txEl>
                                              <p:pRg st="4" end="4"/>
                                            </p:txEl>
                                          </p:spTgt>
                                        </p:tgtEl>
                                        <p:attrNameLst>
                                          <p:attrName>style.visibility</p:attrName>
                                        </p:attrNameLst>
                                      </p:cBhvr>
                                      <p:to>
                                        <p:strVal val="visible"/>
                                      </p:to>
                                    </p:set>
                                    <p:anim to="" calcmode="lin" valueType="num">
                                      <p:cBhvr>
                                        <p:cTn id="35" dur="1" fill="hold"/>
                                        <p:tgtEl>
                                          <p:spTgt spid="417803">
                                            <p:txEl>
                                              <p:pRg st="4" end="4"/>
                                            </p:txEl>
                                          </p:spTgt>
                                        </p:tgtEl>
                                        <p:attrNameLst>
                                          <p:attrName/>
                                        </p:attrNameLst>
                                      </p:cBhvr>
                                    </p:anim>
                                  </p:childTnLst>
                                  <p:subTnLst>
                                    <p:animClr clrSpc="rgb" dir="cw">
                                      <p:cBhvr override="childStyle">
                                        <p:cTn dur="1" fill="hold" display="0" masterRel="nextClick" afterEffect="1"/>
                                        <p:tgtEl>
                                          <p:spTgt spid="417803">
                                            <p:txEl>
                                              <p:pRg st="4" end="4"/>
                                            </p:txEl>
                                          </p:spTgt>
                                        </p:tgtEl>
                                        <p:attrNameLst>
                                          <p:attrName>ppt_c</p:attrName>
                                        </p:attrNameLst>
                                      </p:cBhvr>
                                      <p:to>
                                        <a:srgbClr val="FF9966"/>
                                      </p:to>
                                    </p:animClr>
                                  </p:subTnLst>
                                </p:cTn>
                              </p:par>
                            </p:childTnLst>
                          </p:cTn>
                        </p:par>
                      </p:childTnLst>
                    </p:cTn>
                  </p:par>
                  <p:par>
                    <p:cTn id="36" fill="hold" nodeType="clickPar">
                      <p:stCondLst>
                        <p:cond delay="indefinite"/>
                      </p:stCondLst>
                      <p:childTnLst>
                        <p:par>
                          <p:cTn id="37" fill="hold" nodeType="withGroup">
                            <p:stCondLst>
                              <p:cond delay="0"/>
                            </p:stCondLst>
                            <p:childTnLst>
                              <p:par>
                                <p:cTn id="38" presetID="24" presetClass="entr" presetSubtype="0" fill="hold" nodeType="clickEffect">
                                  <p:stCondLst>
                                    <p:cond delay="0"/>
                                  </p:stCondLst>
                                  <p:childTnLst>
                                    <p:set>
                                      <p:cBhvr>
                                        <p:cTn id="39" dur="1" fill="hold">
                                          <p:stCondLst>
                                            <p:cond delay="0"/>
                                          </p:stCondLst>
                                        </p:cTn>
                                        <p:tgtEl>
                                          <p:spTgt spid="417803">
                                            <p:txEl>
                                              <p:pRg st="5" end="5"/>
                                            </p:txEl>
                                          </p:spTgt>
                                        </p:tgtEl>
                                        <p:attrNameLst>
                                          <p:attrName>style.visibility</p:attrName>
                                        </p:attrNameLst>
                                      </p:cBhvr>
                                      <p:to>
                                        <p:strVal val="visible"/>
                                      </p:to>
                                    </p:set>
                                    <p:anim to="" calcmode="lin" valueType="num">
                                      <p:cBhvr>
                                        <p:cTn id="40" dur="1" fill="hold"/>
                                        <p:tgtEl>
                                          <p:spTgt spid="417803">
                                            <p:txEl>
                                              <p:pRg st="5" end="5"/>
                                            </p:txEl>
                                          </p:spTgt>
                                        </p:tgtEl>
                                        <p:attrNameLst>
                                          <p:attrName/>
                                        </p:attrNameLst>
                                      </p:cBhvr>
                                    </p:anim>
                                  </p:childTnLst>
                                  <p:subTnLst>
                                    <p:animClr clrSpc="rgb" dir="cw">
                                      <p:cBhvr override="childStyle">
                                        <p:cTn dur="1" fill="hold" display="0" masterRel="nextClick" afterEffect="1"/>
                                        <p:tgtEl>
                                          <p:spTgt spid="417803">
                                            <p:txEl>
                                              <p:pRg st="5" end="5"/>
                                            </p:txEl>
                                          </p:spTgt>
                                        </p:tgtEl>
                                        <p:attrNameLst>
                                          <p:attrName>ppt_c</p:attrName>
                                        </p:attrNameLst>
                                      </p:cBhvr>
                                      <p:to>
                                        <a:srgbClr val="FF9966"/>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24" presetClass="entr" presetSubtype="0" fill="hold" nodeType="clickEffect">
                                  <p:stCondLst>
                                    <p:cond delay="0"/>
                                  </p:stCondLst>
                                  <p:childTnLst>
                                    <p:set>
                                      <p:cBhvr>
                                        <p:cTn id="44" dur="1" fill="hold">
                                          <p:stCondLst>
                                            <p:cond delay="0"/>
                                          </p:stCondLst>
                                        </p:cTn>
                                        <p:tgtEl>
                                          <p:spTgt spid="417803">
                                            <p:txEl>
                                              <p:pRg st="6" end="6"/>
                                            </p:txEl>
                                          </p:spTgt>
                                        </p:tgtEl>
                                        <p:attrNameLst>
                                          <p:attrName>style.visibility</p:attrName>
                                        </p:attrNameLst>
                                      </p:cBhvr>
                                      <p:to>
                                        <p:strVal val="visible"/>
                                      </p:to>
                                    </p:set>
                                    <p:anim to="" calcmode="lin" valueType="num">
                                      <p:cBhvr>
                                        <p:cTn id="45" dur="1" fill="hold"/>
                                        <p:tgtEl>
                                          <p:spTgt spid="417803">
                                            <p:txEl>
                                              <p:pRg st="6" end="6"/>
                                            </p:txEl>
                                          </p:spTgt>
                                        </p:tgtEl>
                                        <p:attrNameLst>
                                          <p:attrName/>
                                        </p:attrNameLst>
                                      </p:cBhvr>
                                    </p:anim>
                                  </p:childTnLst>
                                  <p:subTnLst>
                                    <p:animClr clrSpc="rgb" dir="cw">
                                      <p:cBhvr override="childStyle">
                                        <p:cTn dur="1" fill="hold" display="0" masterRel="nextClick" afterEffect="1"/>
                                        <p:tgtEl>
                                          <p:spTgt spid="417803">
                                            <p:txEl>
                                              <p:pRg st="6" end="6"/>
                                            </p:txEl>
                                          </p:spTgt>
                                        </p:tgtEl>
                                        <p:attrNameLst>
                                          <p:attrName>ppt_c</p:attrName>
                                        </p:attrNameLst>
                                      </p:cBhvr>
                                      <p:to>
                                        <a:srgbClr val="FF9966"/>
                                      </p:to>
                                    </p:animClr>
                                  </p:subTnLst>
                                </p:cTn>
                              </p:par>
                            </p:childTnLst>
                          </p:cTn>
                        </p:par>
                      </p:childTnLst>
                    </p:cTn>
                  </p:par>
                  <p:par>
                    <p:cTn id="46" fill="hold" nodeType="clickPar">
                      <p:stCondLst>
                        <p:cond delay="indefinite"/>
                      </p:stCondLst>
                      <p:childTnLst>
                        <p:par>
                          <p:cTn id="47" fill="hold" nodeType="withGroup">
                            <p:stCondLst>
                              <p:cond delay="0"/>
                            </p:stCondLst>
                            <p:childTnLst>
                              <p:par>
                                <p:cTn id="48" presetID="24" presetClass="entr" presetSubtype="0" fill="hold" nodeType="clickEffect">
                                  <p:stCondLst>
                                    <p:cond delay="0"/>
                                  </p:stCondLst>
                                  <p:childTnLst>
                                    <p:set>
                                      <p:cBhvr>
                                        <p:cTn id="49" dur="1" fill="hold">
                                          <p:stCondLst>
                                            <p:cond delay="0"/>
                                          </p:stCondLst>
                                        </p:cTn>
                                        <p:tgtEl>
                                          <p:spTgt spid="417803">
                                            <p:txEl>
                                              <p:pRg st="7" end="7"/>
                                            </p:txEl>
                                          </p:spTgt>
                                        </p:tgtEl>
                                        <p:attrNameLst>
                                          <p:attrName>style.visibility</p:attrName>
                                        </p:attrNameLst>
                                      </p:cBhvr>
                                      <p:to>
                                        <p:strVal val="visible"/>
                                      </p:to>
                                    </p:set>
                                    <p:anim to="" calcmode="lin" valueType="num">
                                      <p:cBhvr>
                                        <p:cTn id="50" dur="1" fill="hold"/>
                                        <p:tgtEl>
                                          <p:spTgt spid="417803">
                                            <p:txEl>
                                              <p:pRg st="7" end="7"/>
                                            </p:txEl>
                                          </p:spTgt>
                                        </p:tgtEl>
                                        <p:attrNameLst>
                                          <p:attrName/>
                                        </p:attrNameLst>
                                      </p:cBhvr>
                                    </p:anim>
                                  </p:childTnLst>
                                  <p:subTnLst>
                                    <p:animClr clrSpc="rgb" dir="cw">
                                      <p:cBhvr override="childStyle">
                                        <p:cTn dur="1" fill="hold" display="0" masterRel="nextClick" afterEffect="1"/>
                                        <p:tgtEl>
                                          <p:spTgt spid="417803">
                                            <p:txEl>
                                              <p:pRg st="7" end="7"/>
                                            </p:txEl>
                                          </p:spTgt>
                                        </p:tgtEl>
                                        <p:attrNameLst>
                                          <p:attrName>ppt_c</p:attrName>
                                        </p:attrNameLst>
                                      </p:cBhvr>
                                      <p:to>
                                        <a:srgbClr val="FF9966"/>
                                      </p:to>
                                    </p:animClr>
                                  </p:subTnLst>
                                </p:cTn>
                              </p:par>
                            </p:childTnLst>
                          </p:cTn>
                        </p:par>
                      </p:childTnLst>
                    </p:cTn>
                  </p:par>
                  <p:par>
                    <p:cTn id="51" fill="hold" nodeType="clickPar">
                      <p:stCondLst>
                        <p:cond delay="indefinite"/>
                      </p:stCondLst>
                      <p:childTnLst>
                        <p:par>
                          <p:cTn id="52" fill="hold" nodeType="withGroup">
                            <p:stCondLst>
                              <p:cond delay="0"/>
                            </p:stCondLst>
                            <p:childTnLst>
                              <p:par>
                                <p:cTn id="53" presetID="24" presetClass="entr" presetSubtype="0" fill="hold" nodeType="clickEffect">
                                  <p:stCondLst>
                                    <p:cond delay="0"/>
                                  </p:stCondLst>
                                  <p:childTnLst>
                                    <p:set>
                                      <p:cBhvr>
                                        <p:cTn id="54" dur="1" fill="hold">
                                          <p:stCondLst>
                                            <p:cond delay="0"/>
                                          </p:stCondLst>
                                        </p:cTn>
                                        <p:tgtEl>
                                          <p:spTgt spid="417803">
                                            <p:txEl>
                                              <p:pRg st="8" end="8"/>
                                            </p:txEl>
                                          </p:spTgt>
                                        </p:tgtEl>
                                        <p:attrNameLst>
                                          <p:attrName>style.visibility</p:attrName>
                                        </p:attrNameLst>
                                      </p:cBhvr>
                                      <p:to>
                                        <p:strVal val="visible"/>
                                      </p:to>
                                    </p:set>
                                    <p:anim to="" calcmode="lin" valueType="num">
                                      <p:cBhvr>
                                        <p:cTn id="55" dur="1" fill="hold"/>
                                        <p:tgtEl>
                                          <p:spTgt spid="417803">
                                            <p:txEl>
                                              <p:pRg st="8" end="8"/>
                                            </p:txEl>
                                          </p:spTgt>
                                        </p:tgtEl>
                                        <p:attrNameLst>
                                          <p:attrName/>
                                        </p:attrNameLst>
                                      </p:cBhvr>
                                    </p:anim>
                                  </p:childTnLst>
                                  <p:subTnLst>
                                    <p:animClr clrSpc="rgb" dir="cw">
                                      <p:cBhvr override="childStyle">
                                        <p:cTn dur="1" fill="hold" display="0" masterRel="nextClick" afterEffect="1"/>
                                        <p:tgtEl>
                                          <p:spTgt spid="417803">
                                            <p:txEl>
                                              <p:pRg st="8" end="8"/>
                                            </p:txEl>
                                          </p:spTgt>
                                        </p:tgtEl>
                                        <p:attrNameLst>
                                          <p:attrName>ppt_c</p:attrName>
                                        </p:attrNameLst>
                                      </p:cBhvr>
                                      <p:to>
                                        <a:srgbClr val="FF996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02" grpId="0" animBg="1"/>
      <p:bldP spid="417803"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6" name="Rectangle 8">
            <a:extLst>
              <a:ext uri="{FF2B5EF4-FFF2-40B4-BE49-F238E27FC236}">
                <a16:creationId xmlns:a16="http://schemas.microsoft.com/office/drawing/2014/main" id="{EA342725-CC20-BA5E-D415-9518F772A715}"/>
              </a:ext>
            </a:extLst>
          </p:cNvPr>
          <p:cNvSpPr>
            <a:spLocks noGrp="1" noChangeArrowheads="1"/>
          </p:cNvSpPr>
          <p:nvPr>
            <p:ph type="title"/>
          </p:nvPr>
        </p:nvSpPr>
        <p:spPr/>
        <p:txBody>
          <a:bodyPr/>
          <a:lstStyle/>
          <a:p>
            <a:pPr eaLnBrk="1" fontAlgn="auto" hangingPunct="1">
              <a:spcAft>
                <a:spcPts val="0"/>
              </a:spcAft>
              <a:defRPr/>
            </a:pPr>
            <a:r>
              <a:rPr lang="zh-CN" altLang="en-US" dirty="0"/>
              <a:t>判别溢出的方法一</a:t>
            </a:r>
          </a:p>
        </p:txBody>
      </p:sp>
      <p:sp>
        <p:nvSpPr>
          <p:cNvPr id="112643" name="Rectangle 9">
            <a:extLst>
              <a:ext uri="{FF2B5EF4-FFF2-40B4-BE49-F238E27FC236}">
                <a16:creationId xmlns:a16="http://schemas.microsoft.com/office/drawing/2014/main" id="{542CFBB6-412A-D3A2-2AB2-7AA19452FB83}"/>
              </a:ext>
            </a:extLst>
          </p:cNvPr>
          <p:cNvSpPr>
            <a:spLocks noGrp="1"/>
          </p:cNvSpPr>
          <p:nvPr>
            <p:ph type="body" idx="1"/>
          </p:nvPr>
        </p:nvSpPr>
        <p:spPr>
          <a:xfrm>
            <a:off x="457200" y="1600200"/>
            <a:ext cx="7467600" cy="4873625"/>
          </a:xfrm>
        </p:spPr>
        <p:txBody>
          <a:bodyPr/>
          <a:lstStyle/>
          <a:p>
            <a:pPr eaLnBrk="1" hangingPunct="1"/>
            <a:r>
              <a:rPr lang="zh-CN" altLang="en-US"/>
              <a:t>当符号相同的两数相加时，如果结果的符号与加数</a:t>
            </a:r>
            <a:r>
              <a:rPr lang="en-US" altLang="zh-CN"/>
              <a:t>(</a:t>
            </a:r>
            <a:r>
              <a:rPr lang="zh-CN" altLang="en-US"/>
              <a:t>或被加数</a:t>
            </a:r>
            <a:r>
              <a:rPr lang="en-US" altLang="zh-CN"/>
              <a:t>)</a:t>
            </a:r>
            <a:r>
              <a:rPr lang="zh-CN" altLang="en-US"/>
              <a:t>不相同，则为溢出。</a:t>
            </a:r>
          </a:p>
          <a:p>
            <a:pPr eaLnBrk="1" hangingPunct="1"/>
            <a:r>
              <a:rPr lang="zh-CN" altLang="en-US"/>
              <a:t>以</a:t>
            </a:r>
            <a:r>
              <a:rPr lang="en-US" altLang="zh-CN"/>
              <a:t>f</a:t>
            </a:r>
            <a:r>
              <a:rPr lang="en-US" altLang="zh-CN" baseline="-25000"/>
              <a:t>A</a:t>
            </a:r>
            <a:r>
              <a:rPr lang="zh-CN" altLang="en-US"/>
              <a:t>，</a:t>
            </a:r>
            <a:r>
              <a:rPr lang="en-US" altLang="zh-CN"/>
              <a:t>f</a:t>
            </a:r>
            <a:r>
              <a:rPr lang="en-US" altLang="zh-CN" baseline="-25000"/>
              <a:t>B</a:t>
            </a:r>
            <a:r>
              <a:rPr lang="zh-CN" altLang="en-US"/>
              <a:t>表示两操作数</a:t>
            </a:r>
            <a:r>
              <a:rPr lang="en-US" altLang="zh-CN"/>
              <a:t>(A</a:t>
            </a:r>
            <a:r>
              <a:rPr lang="zh-CN" altLang="en-US"/>
              <a:t>、</a:t>
            </a:r>
            <a:r>
              <a:rPr lang="en-US" altLang="zh-CN"/>
              <a:t>B)</a:t>
            </a:r>
            <a:r>
              <a:rPr lang="zh-CN" altLang="en-US"/>
              <a:t>的符号位，</a:t>
            </a:r>
            <a:r>
              <a:rPr lang="en-US" altLang="zh-CN"/>
              <a:t>f</a:t>
            </a:r>
            <a:r>
              <a:rPr lang="en-US" altLang="zh-CN" baseline="-25000"/>
              <a:t>S</a:t>
            </a:r>
            <a:r>
              <a:rPr lang="zh-CN" altLang="en-US"/>
              <a:t>为结果的符号位。</a:t>
            </a:r>
          </a:p>
          <a:p>
            <a:pPr eaLnBrk="1" hangingPunct="1"/>
            <a:r>
              <a:rPr lang="zh-CN" altLang="en-US"/>
              <a:t>溢出条件</a:t>
            </a:r>
            <a:r>
              <a:rPr lang="en-US" altLang="zh-CN"/>
              <a:t>=f</a:t>
            </a:r>
            <a:r>
              <a:rPr lang="en-US" altLang="zh-CN" baseline="-25000"/>
              <a:t>A</a:t>
            </a:r>
            <a:r>
              <a:rPr lang="en-US" altLang="zh-CN"/>
              <a:t>f</a:t>
            </a:r>
            <a:r>
              <a:rPr lang="en-US" altLang="zh-CN" baseline="-25000"/>
              <a:t>B</a:t>
            </a:r>
            <a:r>
              <a:rPr lang="en-US" altLang="zh-CN"/>
              <a:t>f</a:t>
            </a:r>
            <a:r>
              <a:rPr lang="en-US" altLang="zh-CN" baseline="-25000"/>
              <a:t>S</a:t>
            </a:r>
            <a:r>
              <a:rPr lang="en-US" altLang="zh-CN"/>
              <a:t>+f</a:t>
            </a:r>
            <a:r>
              <a:rPr lang="en-US" altLang="zh-CN" baseline="-25000"/>
              <a:t>A</a:t>
            </a:r>
            <a:r>
              <a:rPr lang="en-US" altLang="zh-CN"/>
              <a:t>f</a:t>
            </a:r>
            <a:r>
              <a:rPr lang="en-US" altLang="zh-CN" baseline="-25000"/>
              <a:t>B</a:t>
            </a:r>
            <a:r>
              <a:rPr lang="en-US" altLang="zh-CN"/>
              <a:t>f</a:t>
            </a:r>
            <a:r>
              <a:rPr lang="en-US" altLang="zh-CN" baseline="-25000"/>
              <a:t>S</a:t>
            </a:r>
            <a:endParaRPr lang="zh-CN" altLang="en-US" baseline="-25000"/>
          </a:p>
        </p:txBody>
      </p:sp>
      <p:sp>
        <p:nvSpPr>
          <p:cNvPr id="112644" name="Line 10">
            <a:extLst>
              <a:ext uri="{FF2B5EF4-FFF2-40B4-BE49-F238E27FC236}">
                <a16:creationId xmlns:a16="http://schemas.microsoft.com/office/drawing/2014/main" id="{AFD86A6C-A1F4-876D-AD8D-B5210CB1B77B}"/>
              </a:ext>
            </a:extLst>
          </p:cNvPr>
          <p:cNvSpPr>
            <a:spLocks noChangeShapeType="1"/>
          </p:cNvSpPr>
          <p:nvPr/>
        </p:nvSpPr>
        <p:spPr bwMode="auto">
          <a:xfrm>
            <a:off x="3130550" y="4149725"/>
            <a:ext cx="2889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45" name="Line 11">
            <a:extLst>
              <a:ext uri="{FF2B5EF4-FFF2-40B4-BE49-F238E27FC236}">
                <a16:creationId xmlns:a16="http://schemas.microsoft.com/office/drawing/2014/main" id="{B47E0CA2-DC30-225A-66B3-7D790AE1E02F}"/>
              </a:ext>
            </a:extLst>
          </p:cNvPr>
          <p:cNvSpPr>
            <a:spLocks noChangeShapeType="1"/>
          </p:cNvSpPr>
          <p:nvPr/>
        </p:nvSpPr>
        <p:spPr bwMode="auto">
          <a:xfrm>
            <a:off x="3490913" y="4149725"/>
            <a:ext cx="2889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46" name="Line 12">
            <a:extLst>
              <a:ext uri="{FF2B5EF4-FFF2-40B4-BE49-F238E27FC236}">
                <a16:creationId xmlns:a16="http://schemas.microsoft.com/office/drawing/2014/main" id="{0893937F-DF43-E4E9-8B61-73FDA4DEA9F4}"/>
              </a:ext>
            </a:extLst>
          </p:cNvPr>
          <p:cNvSpPr>
            <a:spLocks noChangeShapeType="1"/>
          </p:cNvSpPr>
          <p:nvPr/>
        </p:nvSpPr>
        <p:spPr bwMode="auto">
          <a:xfrm>
            <a:off x="5003800" y="4149725"/>
            <a:ext cx="2889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9" name="直接连接符 8">
            <a:extLst>
              <a:ext uri="{FF2B5EF4-FFF2-40B4-BE49-F238E27FC236}">
                <a16:creationId xmlns:a16="http://schemas.microsoft.com/office/drawing/2014/main" id="{CD36F7ED-3C3B-DEF2-CF6B-3178056F3A6B}"/>
              </a:ext>
            </a:extLst>
          </p:cNvPr>
          <p:cNvCxnSpPr/>
          <p:nvPr/>
        </p:nvCxnSpPr>
        <p:spPr>
          <a:xfrm>
            <a:off x="2214563" y="3286125"/>
            <a:ext cx="14287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a:extLst>
              <a:ext uri="{FF2B5EF4-FFF2-40B4-BE49-F238E27FC236}">
                <a16:creationId xmlns:a16="http://schemas.microsoft.com/office/drawing/2014/main" id="{D3697A36-B55C-269D-F3F6-3E90CC930BD9}"/>
              </a:ext>
            </a:extLst>
          </p:cNvPr>
          <p:cNvCxnSpPr/>
          <p:nvPr/>
        </p:nvCxnSpPr>
        <p:spPr>
          <a:xfrm>
            <a:off x="2500313" y="3286125"/>
            <a:ext cx="14287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a:extLst>
              <a:ext uri="{FF2B5EF4-FFF2-40B4-BE49-F238E27FC236}">
                <a16:creationId xmlns:a16="http://schemas.microsoft.com/office/drawing/2014/main" id="{EC67F22C-69FB-4FE1-3D12-C4E7BAED4697}"/>
              </a:ext>
            </a:extLst>
          </p:cNvPr>
          <p:cNvCxnSpPr/>
          <p:nvPr/>
        </p:nvCxnSpPr>
        <p:spPr>
          <a:xfrm>
            <a:off x="3714750" y="3286125"/>
            <a:ext cx="142875" cy="0"/>
          </a:xfrm>
          <a:prstGeom prst="line">
            <a:avLst/>
          </a:prstGeom>
        </p:spPr>
        <p:style>
          <a:lnRef idx="3">
            <a:schemeClr val="accent3"/>
          </a:lnRef>
          <a:fillRef idx="0">
            <a:schemeClr val="accent3"/>
          </a:fillRef>
          <a:effectRef idx="2">
            <a:schemeClr val="accent3"/>
          </a:effectRef>
          <a:fontRef idx="minor">
            <a:schemeClr val="tx1"/>
          </a:fontRef>
        </p:style>
      </p:cxnSp>
      <p:sp>
        <p:nvSpPr>
          <p:cNvPr id="112650" name="灯片编号占位符 12">
            <a:extLst>
              <a:ext uri="{FF2B5EF4-FFF2-40B4-BE49-F238E27FC236}">
                <a16:creationId xmlns:a16="http://schemas.microsoft.com/office/drawing/2014/main" id="{94BEDC2E-08E7-BC9A-C2B3-BFC03FC0CBF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8C78B2-E70B-41B1-8198-5DBFE2A10CD2}" type="slidenum">
              <a:rPr lang="zh-CN" altLang="en-US">
                <a:solidFill>
                  <a:srgbClr val="FFFFFF"/>
                </a:solidFill>
                <a:latin typeface="Century Schoolbook" panose="02040604050505020304" pitchFamily="18" charset="0"/>
              </a:rPr>
              <a:pPr/>
              <a:t>46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1" name="Rectangle 5">
            <a:extLst>
              <a:ext uri="{FF2B5EF4-FFF2-40B4-BE49-F238E27FC236}">
                <a16:creationId xmlns:a16="http://schemas.microsoft.com/office/drawing/2014/main" id="{C9D148DD-8A8A-1BBE-033C-2AEB4BDF660B}"/>
              </a:ext>
            </a:extLst>
          </p:cNvPr>
          <p:cNvSpPr>
            <a:spLocks noGrp="1" noChangeArrowheads="1"/>
          </p:cNvSpPr>
          <p:nvPr>
            <p:ph type="title"/>
          </p:nvPr>
        </p:nvSpPr>
        <p:spPr/>
        <p:txBody>
          <a:bodyPr/>
          <a:lstStyle/>
          <a:p>
            <a:pPr eaLnBrk="1" fontAlgn="auto" hangingPunct="1">
              <a:spcAft>
                <a:spcPts val="0"/>
              </a:spcAft>
              <a:defRPr/>
            </a:pPr>
            <a:r>
              <a:rPr lang="zh-CN" altLang="en-US"/>
              <a:t>判溢出的逻辑电路</a:t>
            </a:r>
          </a:p>
        </p:txBody>
      </p:sp>
      <p:sp>
        <p:nvSpPr>
          <p:cNvPr id="114691" name="Rectangle 6">
            <a:extLst>
              <a:ext uri="{FF2B5EF4-FFF2-40B4-BE49-F238E27FC236}">
                <a16:creationId xmlns:a16="http://schemas.microsoft.com/office/drawing/2014/main" id="{2C0F0689-63B1-35D3-605A-F8F98A426CA8}"/>
              </a:ext>
            </a:extLst>
          </p:cNvPr>
          <p:cNvSpPr>
            <a:spLocks noGrp="1"/>
          </p:cNvSpPr>
          <p:nvPr>
            <p:ph type="body" idx="1"/>
          </p:nvPr>
        </p:nvSpPr>
        <p:spPr>
          <a:xfrm>
            <a:off x="457200" y="1600200"/>
            <a:ext cx="7467600" cy="4873625"/>
          </a:xfrm>
        </p:spPr>
        <p:txBody>
          <a:bodyPr/>
          <a:lstStyle/>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endParaRPr lang="zh-CN" altLang="en-US"/>
          </a:p>
        </p:txBody>
      </p:sp>
      <p:graphicFrame>
        <p:nvGraphicFramePr>
          <p:cNvPr id="114692" name="Object 2">
            <a:extLst>
              <a:ext uri="{FF2B5EF4-FFF2-40B4-BE49-F238E27FC236}">
                <a16:creationId xmlns:a16="http://schemas.microsoft.com/office/drawing/2014/main" id="{175530DA-C8D4-CFAC-8EB5-8F9F93D3610F}"/>
              </a:ext>
            </a:extLst>
          </p:cNvPr>
          <p:cNvGraphicFramePr>
            <a:graphicFrameLocks noChangeAspect="1"/>
          </p:cNvGraphicFramePr>
          <p:nvPr/>
        </p:nvGraphicFramePr>
        <p:xfrm>
          <a:off x="428625" y="2060575"/>
          <a:ext cx="8064500" cy="2582863"/>
        </p:xfrm>
        <a:graphic>
          <a:graphicData uri="http://schemas.openxmlformats.org/presentationml/2006/ole">
            <mc:AlternateContent xmlns:mc="http://schemas.openxmlformats.org/markup-compatibility/2006">
              <mc:Choice xmlns:v="urn:schemas-microsoft-com:vml" Requires="v">
                <p:oleObj name="位图图像" r:id="rId3" imgW="10116962" imgH="2580952" progId="PBrush">
                  <p:embed/>
                </p:oleObj>
              </mc:Choice>
              <mc:Fallback>
                <p:oleObj name="位图图像" r:id="rId3" imgW="10116962" imgH="2580952"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2060575"/>
                        <a:ext cx="8064500" cy="258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693" name="灯片编号占位符 5">
            <a:extLst>
              <a:ext uri="{FF2B5EF4-FFF2-40B4-BE49-F238E27FC236}">
                <a16:creationId xmlns:a16="http://schemas.microsoft.com/office/drawing/2014/main" id="{020AA204-0D6E-A0B7-8AFA-53D2355C717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961265-0DE0-4999-94D4-E1D97FBC1F6D}" type="slidenum">
              <a:rPr lang="zh-CN" altLang="en-US">
                <a:solidFill>
                  <a:srgbClr val="FFFFFF"/>
                </a:solidFill>
                <a:latin typeface="Century Schoolbook" panose="02040604050505020304" pitchFamily="18" charset="0"/>
              </a:rPr>
              <a:pPr/>
              <a:t>47</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4796EAEC-1957-16D4-4F8A-4DE3F2C4E14C}"/>
              </a:ext>
            </a:extLst>
          </p:cNvPr>
          <p:cNvSpPr>
            <a:spLocks noGrp="1" noChangeArrowheads="1"/>
          </p:cNvSpPr>
          <p:nvPr>
            <p:ph type="title"/>
          </p:nvPr>
        </p:nvSpPr>
        <p:spPr/>
        <p:txBody>
          <a:bodyPr/>
          <a:lstStyle/>
          <a:p>
            <a:pPr eaLnBrk="1" fontAlgn="auto" hangingPunct="1">
              <a:spcAft>
                <a:spcPts val="0"/>
              </a:spcAft>
              <a:defRPr/>
            </a:pPr>
            <a:r>
              <a:rPr lang="zh-CN" altLang="en-US"/>
              <a:t>判别溢出的方法二</a:t>
            </a:r>
          </a:p>
        </p:txBody>
      </p:sp>
      <mc:AlternateContent xmlns:mc="http://schemas.openxmlformats.org/markup-compatibility/2006" xmlns:a14="http://schemas.microsoft.com/office/drawing/2010/main">
        <mc:Choice Requires="a14">
          <p:sp>
            <p:nvSpPr>
              <p:cNvPr id="116739" name="Rectangle 3">
                <a:extLst>
                  <a:ext uri="{FF2B5EF4-FFF2-40B4-BE49-F238E27FC236}">
                    <a16:creationId xmlns:a16="http://schemas.microsoft.com/office/drawing/2014/main" id="{181ED120-A7DE-3802-0C96-80F0D81A95D8}"/>
                  </a:ext>
                </a:extLst>
              </p:cNvPr>
              <p:cNvSpPr>
                <a:spLocks noGrp="1"/>
              </p:cNvSpPr>
              <p:nvPr>
                <p:ph type="body" idx="1"/>
              </p:nvPr>
            </p:nvSpPr>
            <p:spPr>
              <a:xfrm>
                <a:off x="457200" y="1600200"/>
                <a:ext cx="7467600" cy="4873625"/>
              </a:xfrm>
            </p:spPr>
            <p:txBody>
              <a:bodyPr/>
              <a:lstStyle/>
              <a:p>
                <a:pPr eaLnBrk="1" hangingPunct="1">
                  <a:lnSpc>
                    <a:spcPct val="170000"/>
                  </a:lnSpc>
                </a:pPr>
                <a:r>
                  <a:rPr lang="zh-CN" altLang="en-US" dirty="0"/>
                  <a:t>当任意符号两数相加时，如果</a:t>
                </a:r>
                <a:r>
                  <a:rPr lang="en-US" altLang="zh-CN" dirty="0"/>
                  <a:t>C=C</a:t>
                </a:r>
                <a:r>
                  <a:rPr lang="en-US" altLang="zh-CN" baseline="-25000" dirty="0"/>
                  <a:t>f</a:t>
                </a:r>
                <a:r>
                  <a:rPr lang="en-US" altLang="zh-CN" dirty="0"/>
                  <a:t>,</a:t>
                </a:r>
                <a:r>
                  <a:rPr lang="zh-CN" altLang="en-US" dirty="0"/>
                  <a:t>运算结果正确，如果</a:t>
                </a:r>
                <a:r>
                  <a:rPr lang="en-US" altLang="zh-CN" dirty="0" err="1"/>
                  <a:t>C≠C</a:t>
                </a:r>
                <a:r>
                  <a:rPr lang="en-US" altLang="zh-CN" baseline="-25000" dirty="0" err="1"/>
                  <a:t>f</a:t>
                </a:r>
                <a:r>
                  <a:rPr lang="zh-CN" altLang="en-US" dirty="0"/>
                  <a:t>，则为溢出。</a:t>
                </a:r>
              </a:p>
              <a:p>
                <a:pPr lvl="1" eaLnBrk="1" hangingPunct="1">
                  <a:lnSpc>
                    <a:spcPct val="170000"/>
                  </a:lnSpc>
                </a:pPr>
                <a:r>
                  <a:rPr lang="zh-CN" altLang="en-US" dirty="0"/>
                  <a:t>其中</a:t>
                </a:r>
                <a:r>
                  <a:rPr lang="en-US" altLang="zh-CN" dirty="0"/>
                  <a:t>C</a:t>
                </a:r>
                <a:r>
                  <a:rPr lang="zh-CN" altLang="en-US" dirty="0"/>
                  <a:t>为数值最高位的进位，</a:t>
                </a:r>
                <a:r>
                  <a:rPr lang="en-US" altLang="zh-CN" dirty="0"/>
                  <a:t>C</a:t>
                </a:r>
                <a:r>
                  <a:rPr lang="en-US" altLang="zh-CN" baseline="-25000" dirty="0"/>
                  <a:t>f</a:t>
                </a:r>
                <a:r>
                  <a:rPr lang="zh-CN" altLang="en-US" dirty="0"/>
                  <a:t>为符号位的进位。</a:t>
                </a:r>
              </a:p>
              <a:p>
                <a:pPr eaLnBrk="1" hangingPunct="1">
                  <a:lnSpc>
                    <a:spcPct val="170000"/>
                  </a:lnSpc>
                </a:pPr>
                <a:r>
                  <a:rPr lang="zh-CN" altLang="en-US" dirty="0"/>
                  <a:t>溢出条件</a:t>
                </a:r>
                <a:r>
                  <a:rPr lang="en-US" altLang="zh-CN" dirty="0"/>
                  <a:t>=C</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C</a:t>
                </a:r>
                <a:r>
                  <a:rPr lang="en-US" altLang="zh-CN" baseline="-25000" dirty="0"/>
                  <a:t>f</a:t>
                </a:r>
                <a:r>
                  <a:rPr lang="zh-CN" altLang="en-US" dirty="0"/>
                  <a:t>。</a:t>
                </a:r>
              </a:p>
            </p:txBody>
          </p:sp>
        </mc:Choice>
        <mc:Fallback xmlns="">
          <p:sp>
            <p:nvSpPr>
              <p:cNvPr id="116739" name="Rectangle 3">
                <a:extLst>
                  <a:ext uri="{FF2B5EF4-FFF2-40B4-BE49-F238E27FC236}">
                    <a16:creationId xmlns:a16="http://schemas.microsoft.com/office/drawing/2014/main" id="{181ED120-A7DE-3802-0C96-80F0D81A95D8}"/>
                  </a:ext>
                </a:extLst>
              </p:cNvPr>
              <p:cNvSpPr>
                <a:spLocks noGrp="1" noRot="1" noChangeAspect="1" noMove="1" noResize="1" noEditPoints="1" noAdjustHandles="1" noChangeArrowheads="1" noChangeShapeType="1" noTextEdit="1"/>
              </p:cNvSpPr>
              <p:nvPr>
                <p:ph type="body" idx="1"/>
              </p:nvPr>
            </p:nvSpPr>
            <p:spPr>
              <a:xfrm>
                <a:off x="457200" y="1600200"/>
                <a:ext cx="7467600" cy="4873625"/>
              </a:xfrm>
              <a:blipFill>
                <a:blip r:embed="rId3"/>
                <a:stretch>
                  <a:fillRect l="-327" r="-653"/>
                </a:stretch>
              </a:blipFill>
            </p:spPr>
            <p:txBody>
              <a:bodyPr/>
              <a:lstStyle/>
              <a:p>
                <a:r>
                  <a:rPr lang="zh-CN" altLang="en-US">
                    <a:noFill/>
                  </a:rPr>
                  <a:t> </a:t>
                </a:r>
              </a:p>
            </p:txBody>
          </p:sp>
        </mc:Fallback>
      </mc:AlternateContent>
      <p:sp>
        <p:nvSpPr>
          <p:cNvPr id="116741" name="灯片编号占位符 5">
            <a:extLst>
              <a:ext uri="{FF2B5EF4-FFF2-40B4-BE49-F238E27FC236}">
                <a16:creationId xmlns:a16="http://schemas.microsoft.com/office/drawing/2014/main" id="{02867C9C-71F1-C57F-85F6-ECC92B95F33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5F971F5-1D8D-4E82-91E0-9688F627CD13}" type="slidenum">
              <a:rPr lang="zh-CN" altLang="en-US">
                <a:solidFill>
                  <a:srgbClr val="FFFFFF"/>
                </a:solidFill>
                <a:latin typeface="Century Schoolbook" panose="02040604050505020304" pitchFamily="18" charset="0"/>
              </a:rPr>
              <a:pPr/>
              <a:t>48</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9" name="Rectangle 5">
            <a:extLst>
              <a:ext uri="{FF2B5EF4-FFF2-40B4-BE49-F238E27FC236}">
                <a16:creationId xmlns:a16="http://schemas.microsoft.com/office/drawing/2014/main" id="{27753585-153D-6DF9-4C1F-AAFFC15B99AF}"/>
              </a:ext>
            </a:extLst>
          </p:cNvPr>
          <p:cNvSpPr>
            <a:spLocks noGrp="1" noChangeArrowheads="1"/>
          </p:cNvSpPr>
          <p:nvPr>
            <p:ph type="title"/>
          </p:nvPr>
        </p:nvSpPr>
        <p:spPr/>
        <p:txBody>
          <a:bodyPr/>
          <a:lstStyle/>
          <a:p>
            <a:pPr eaLnBrk="1" fontAlgn="auto" hangingPunct="1">
              <a:spcAft>
                <a:spcPts val="0"/>
              </a:spcAft>
              <a:defRPr/>
            </a:pPr>
            <a:r>
              <a:rPr lang="zh-CN" altLang="en-US"/>
              <a:t>判溢出的逻辑电路</a:t>
            </a:r>
          </a:p>
        </p:txBody>
      </p:sp>
      <p:sp>
        <p:nvSpPr>
          <p:cNvPr id="118787" name="Rectangle 6">
            <a:extLst>
              <a:ext uri="{FF2B5EF4-FFF2-40B4-BE49-F238E27FC236}">
                <a16:creationId xmlns:a16="http://schemas.microsoft.com/office/drawing/2014/main" id="{53FAF366-7DD1-2CC5-0432-8BDC293C7428}"/>
              </a:ext>
            </a:extLst>
          </p:cNvPr>
          <p:cNvSpPr>
            <a:spLocks noGrp="1"/>
          </p:cNvSpPr>
          <p:nvPr>
            <p:ph type="body" idx="1"/>
          </p:nvPr>
        </p:nvSpPr>
        <p:spPr>
          <a:xfrm>
            <a:off x="457200" y="1600200"/>
            <a:ext cx="7467600" cy="4873625"/>
          </a:xfrm>
        </p:spPr>
        <p:txBody>
          <a:bodyPr/>
          <a:lstStyle/>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buFont typeface="Wingdings" panose="05000000000000000000" pitchFamily="2" charset="2"/>
              <a:buNone/>
            </a:pPr>
            <a:endParaRPr lang="zh-CN" altLang="en-US"/>
          </a:p>
        </p:txBody>
      </p:sp>
      <p:graphicFrame>
        <p:nvGraphicFramePr>
          <p:cNvPr id="118788" name="Object 2">
            <a:extLst>
              <a:ext uri="{FF2B5EF4-FFF2-40B4-BE49-F238E27FC236}">
                <a16:creationId xmlns:a16="http://schemas.microsoft.com/office/drawing/2014/main" id="{B1AB0DEE-14BD-FA28-B8A4-CBCFCDE3998F}"/>
              </a:ext>
            </a:extLst>
          </p:cNvPr>
          <p:cNvGraphicFramePr>
            <a:graphicFrameLocks noChangeAspect="1"/>
          </p:cNvGraphicFramePr>
          <p:nvPr/>
        </p:nvGraphicFramePr>
        <p:xfrm>
          <a:off x="1571625" y="2357438"/>
          <a:ext cx="5400675" cy="2592387"/>
        </p:xfrm>
        <a:graphic>
          <a:graphicData uri="http://schemas.openxmlformats.org/presentationml/2006/ole">
            <mc:AlternateContent xmlns:mc="http://schemas.openxmlformats.org/markup-compatibility/2006">
              <mc:Choice xmlns:v="urn:schemas-microsoft-com:vml" Requires="v">
                <p:oleObj name="位图图像" r:id="rId3" imgW="4019048" imgH="1838095" progId="PBrush">
                  <p:embed/>
                </p:oleObj>
              </mc:Choice>
              <mc:Fallback>
                <p:oleObj name="位图图像" r:id="rId3" imgW="4019048" imgH="1838095"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2357438"/>
                        <a:ext cx="5400675"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89" name="灯片编号占位符 5">
            <a:extLst>
              <a:ext uri="{FF2B5EF4-FFF2-40B4-BE49-F238E27FC236}">
                <a16:creationId xmlns:a16="http://schemas.microsoft.com/office/drawing/2014/main" id="{68B529E8-0C29-BF10-45FD-292DC3AFC23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131312-6FD1-4D5F-901B-3B1EFB543E5A}" type="slidenum">
              <a:rPr lang="zh-CN" altLang="en-US">
                <a:solidFill>
                  <a:srgbClr val="FFFFFF"/>
                </a:solidFill>
                <a:latin typeface="Century Schoolbook" panose="02040604050505020304" pitchFamily="18" charset="0"/>
              </a:rPr>
              <a:pPr/>
              <a:t>49</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37837-1808-B653-94E4-6092F1BED603}"/>
              </a:ext>
            </a:extLst>
          </p:cNvPr>
          <p:cNvSpPr>
            <a:spLocks noGrp="1"/>
          </p:cNvSpPr>
          <p:nvPr>
            <p:ph type="title"/>
          </p:nvPr>
        </p:nvSpPr>
        <p:spPr/>
        <p:txBody>
          <a:bodyPr/>
          <a:lstStyle/>
          <a:p>
            <a:pPr eaLnBrk="1" fontAlgn="auto" hangingPunct="1">
              <a:spcAft>
                <a:spcPts val="0"/>
              </a:spcAft>
              <a:defRPr/>
            </a:pPr>
            <a:r>
              <a:rPr lang="zh-CN" altLang="en-US" dirty="0"/>
              <a:t>十进制整数转换成二进制数</a:t>
            </a:r>
          </a:p>
        </p:txBody>
      </p:sp>
      <p:sp>
        <p:nvSpPr>
          <p:cNvPr id="3" name="内容占位符 2">
            <a:extLst>
              <a:ext uri="{FF2B5EF4-FFF2-40B4-BE49-F238E27FC236}">
                <a16:creationId xmlns:a16="http://schemas.microsoft.com/office/drawing/2014/main" id="{C2FD9640-4439-57BE-26AB-20F8526A8457}"/>
              </a:ext>
            </a:extLst>
          </p:cNvPr>
          <p:cNvSpPr>
            <a:spLocks noGrp="1"/>
          </p:cNvSpPr>
          <p:nvPr>
            <p:ph sz="quarter" idx="1"/>
          </p:nvPr>
        </p:nvSpPr>
        <p:spPr>
          <a:xfrm>
            <a:off x="457200" y="1600200"/>
            <a:ext cx="7467600" cy="4873625"/>
          </a:xfrm>
        </p:spPr>
        <p:txBody>
          <a:bodyPr>
            <a:normAutofit lnSpcReduction="10000"/>
          </a:bodyPr>
          <a:lstStyle/>
          <a:p>
            <a:pPr marL="274320" indent="-274320" eaLnBrk="1" fontAlgn="auto" hangingPunct="1">
              <a:spcAft>
                <a:spcPts val="0"/>
              </a:spcAft>
              <a:buFont typeface="Wingdings"/>
              <a:buChar char=""/>
              <a:defRPr/>
            </a:pPr>
            <a:r>
              <a:rPr lang="zh-CN" altLang="en-US" dirty="0"/>
              <a:t>对一个数的整数部分和小数部分分别处理，各自得出结果后再合并。</a:t>
            </a:r>
          </a:p>
          <a:p>
            <a:pPr marL="640080" lvl="1" indent="-274320" eaLnBrk="1" fontAlgn="auto" hangingPunct="1">
              <a:spcAft>
                <a:spcPts val="0"/>
              </a:spcAft>
              <a:buFont typeface="Wingdings 2"/>
              <a:buChar char=""/>
              <a:defRPr/>
            </a:pPr>
            <a:r>
              <a:rPr lang="zh-CN" altLang="en-US" dirty="0"/>
              <a:t>对整数部分，一般采用</a:t>
            </a:r>
            <a:r>
              <a:rPr lang="zh-CN" altLang="en-US" dirty="0">
                <a:solidFill>
                  <a:schemeClr val="tx2"/>
                </a:solidFill>
              </a:rPr>
              <a:t>除</a:t>
            </a:r>
            <a:r>
              <a:rPr lang="en-US" altLang="zh-CN" dirty="0">
                <a:solidFill>
                  <a:schemeClr val="tx2"/>
                </a:solidFill>
              </a:rPr>
              <a:t>2</a:t>
            </a:r>
            <a:r>
              <a:rPr lang="zh-CN" altLang="en-US" dirty="0">
                <a:solidFill>
                  <a:schemeClr val="tx2"/>
                </a:solidFill>
              </a:rPr>
              <a:t>取余数法</a:t>
            </a:r>
            <a:r>
              <a:rPr lang="zh-CN" altLang="en-US" dirty="0"/>
              <a:t>，规则如下：</a:t>
            </a:r>
          </a:p>
          <a:p>
            <a:pPr lvl="2" indent="-182880" eaLnBrk="1" fontAlgn="auto" hangingPunct="1">
              <a:spcAft>
                <a:spcPts val="0"/>
              </a:spcAft>
              <a:buClr>
                <a:schemeClr val="accent1">
                  <a:shade val="75000"/>
                </a:schemeClr>
              </a:buClr>
              <a:buFont typeface="Wingdings"/>
              <a:buChar char=""/>
              <a:defRPr/>
            </a:pPr>
            <a:r>
              <a:rPr lang="zh-CN" altLang="en-US" dirty="0"/>
              <a:t>将十进制数除以</a:t>
            </a:r>
            <a:r>
              <a:rPr lang="en-US" altLang="zh-CN" dirty="0"/>
              <a:t>2</a:t>
            </a:r>
            <a:r>
              <a:rPr lang="zh-CN" altLang="en-US" dirty="0"/>
              <a:t>，所得余数</a:t>
            </a:r>
            <a:r>
              <a:rPr lang="en-US" altLang="zh-CN" dirty="0"/>
              <a:t>(0</a:t>
            </a:r>
            <a:r>
              <a:rPr lang="zh-CN" altLang="en-US" dirty="0"/>
              <a:t>或</a:t>
            </a:r>
            <a:r>
              <a:rPr lang="en-US" altLang="zh-CN" dirty="0"/>
              <a:t>1)</a:t>
            </a:r>
            <a:r>
              <a:rPr lang="zh-CN" altLang="en-US" dirty="0"/>
              <a:t>即为对应二进制数最低位的值；</a:t>
            </a:r>
          </a:p>
          <a:p>
            <a:pPr lvl="2" indent="-182880" eaLnBrk="1" fontAlgn="auto" hangingPunct="1">
              <a:spcAft>
                <a:spcPts val="0"/>
              </a:spcAft>
              <a:buClr>
                <a:schemeClr val="accent1">
                  <a:shade val="75000"/>
                </a:schemeClr>
              </a:buClr>
              <a:buFont typeface="Wingdings"/>
              <a:buChar char=""/>
              <a:defRPr/>
            </a:pPr>
            <a:r>
              <a:rPr lang="zh-CN" altLang="en-US" dirty="0"/>
              <a:t>然后对上次所得的商除以</a:t>
            </a:r>
            <a:r>
              <a:rPr lang="en-US" altLang="zh-CN" dirty="0"/>
              <a:t>2</a:t>
            </a:r>
            <a:r>
              <a:rPr lang="zh-CN" altLang="en-US" dirty="0"/>
              <a:t>，所得余数即为二进制数次低位的值，如此进行下去，直到商等于</a:t>
            </a:r>
            <a:r>
              <a:rPr lang="en-US" altLang="zh-CN" dirty="0"/>
              <a:t>0</a:t>
            </a:r>
            <a:r>
              <a:rPr lang="zh-CN" altLang="en-US" dirty="0"/>
              <a:t>为止；</a:t>
            </a:r>
          </a:p>
          <a:p>
            <a:pPr lvl="2" indent="-182880" eaLnBrk="1" fontAlgn="auto" hangingPunct="1">
              <a:spcAft>
                <a:spcPts val="0"/>
              </a:spcAft>
              <a:buClr>
                <a:schemeClr val="accent1">
                  <a:shade val="75000"/>
                </a:schemeClr>
              </a:buClr>
              <a:buFont typeface="Wingdings"/>
              <a:buChar char=""/>
              <a:defRPr/>
            </a:pPr>
            <a:r>
              <a:rPr lang="zh-CN" altLang="en-US" dirty="0"/>
              <a:t>最后得出的余数是所求二进制数最高位的值。</a:t>
            </a:r>
            <a:endParaRPr lang="en-US" altLang="zh-CN" dirty="0"/>
          </a:p>
          <a:p>
            <a:pPr marL="640080" lvl="1" indent="-274320" eaLnBrk="1" fontAlgn="auto" hangingPunct="1">
              <a:lnSpc>
                <a:spcPct val="120000"/>
              </a:lnSpc>
              <a:spcAft>
                <a:spcPts val="0"/>
              </a:spcAft>
              <a:buFont typeface="Wingdings 2"/>
              <a:buChar char=""/>
              <a:defRPr/>
            </a:pPr>
            <a:r>
              <a:rPr lang="zh-CN" altLang="en-US" dirty="0"/>
              <a:t>对小数部分，一般用</a:t>
            </a:r>
            <a:r>
              <a:rPr lang="zh-CN" altLang="en-US" dirty="0">
                <a:solidFill>
                  <a:schemeClr val="tx2"/>
                </a:solidFill>
              </a:rPr>
              <a:t>乘</a:t>
            </a:r>
            <a:r>
              <a:rPr lang="en-US" altLang="zh-CN" dirty="0">
                <a:solidFill>
                  <a:schemeClr val="tx2"/>
                </a:solidFill>
              </a:rPr>
              <a:t>2</a:t>
            </a:r>
            <a:r>
              <a:rPr lang="zh-CN" altLang="en-US" dirty="0">
                <a:solidFill>
                  <a:schemeClr val="tx2"/>
                </a:solidFill>
              </a:rPr>
              <a:t>取整数法</a:t>
            </a:r>
            <a:r>
              <a:rPr lang="zh-CN" altLang="en-US" dirty="0"/>
              <a:t>，其规则如下：</a:t>
            </a:r>
          </a:p>
          <a:p>
            <a:pPr lvl="2" indent="-182880" eaLnBrk="1" fontAlgn="auto" hangingPunct="1">
              <a:lnSpc>
                <a:spcPct val="120000"/>
              </a:lnSpc>
              <a:spcAft>
                <a:spcPts val="0"/>
              </a:spcAft>
              <a:buClr>
                <a:schemeClr val="accent1">
                  <a:shade val="75000"/>
                </a:schemeClr>
              </a:buClr>
              <a:buFont typeface="Wingdings"/>
              <a:buChar char=""/>
              <a:defRPr/>
            </a:pPr>
            <a:r>
              <a:rPr lang="zh-CN" altLang="en-US" dirty="0"/>
              <a:t>将十进制数乘以</a:t>
            </a:r>
            <a:r>
              <a:rPr lang="en-US" altLang="zh-CN" dirty="0"/>
              <a:t>2</a:t>
            </a:r>
            <a:r>
              <a:rPr lang="zh-CN" altLang="en-US" dirty="0"/>
              <a:t>，所得乘积的整数部分即为对应二进制小数最高位的值；</a:t>
            </a:r>
          </a:p>
          <a:p>
            <a:pPr lvl="2" indent="-182880" eaLnBrk="1" fontAlgn="auto" hangingPunct="1">
              <a:lnSpc>
                <a:spcPct val="120000"/>
              </a:lnSpc>
              <a:spcAft>
                <a:spcPts val="0"/>
              </a:spcAft>
              <a:buClr>
                <a:schemeClr val="accent1">
                  <a:shade val="75000"/>
                </a:schemeClr>
              </a:buClr>
              <a:buFont typeface="Wingdings"/>
              <a:buChar char=""/>
              <a:defRPr/>
            </a:pPr>
            <a:r>
              <a:rPr lang="zh-CN" altLang="en-US" dirty="0"/>
              <a:t>然后对所余的小数部分乘以</a:t>
            </a:r>
            <a:r>
              <a:rPr lang="en-US" altLang="zh-CN" dirty="0"/>
              <a:t>2</a:t>
            </a:r>
            <a:r>
              <a:rPr lang="zh-CN" altLang="en-US" dirty="0"/>
              <a:t>，所得乘积的整数部分为次高位的值，如此进行下去，直到乘积的小数部分为</a:t>
            </a:r>
            <a:r>
              <a:rPr lang="en-US" altLang="zh-CN" dirty="0"/>
              <a:t>0</a:t>
            </a:r>
            <a:r>
              <a:rPr lang="zh-CN" altLang="en-US" dirty="0"/>
              <a:t>，或结果已满足所需精度要求为止。</a:t>
            </a:r>
          </a:p>
          <a:p>
            <a:pPr marL="640080" lvl="1" indent="-274320" eaLnBrk="1" fontAlgn="auto" hangingPunct="1">
              <a:spcAft>
                <a:spcPts val="0"/>
              </a:spcAft>
              <a:buFont typeface="Wingdings 2"/>
              <a:buChar char=""/>
              <a:defRPr/>
            </a:pPr>
            <a:endParaRPr lang="zh-CN" altLang="en-US" dirty="0"/>
          </a:p>
          <a:p>
            <a:pPr marL="274320" indent="-274320" eaLnBrk="1" fontAlgn="auto" hangingPunct="1">
              <a:spcAft>
                <a:spcPts val="0"/>
              </a:spcAft>
              <a:buFont typeface="Wingdings"/>
              <a:buChar char=""/>
              <a:defRPr/>
            </a:pPr>
            <a:endParaRPr lang="zh-CN" altLang="en-US" dirty="0"/>
          </a:p>
        </p:txBody>
      </p:sp>
      <p:sp>
        <p:nvSpPr>
          <p:cNvPr id="47108" name="灯片编号占位符 4">
            <a:extLst>
              <a:ext uri="{FF2B5EF4-FFF2-40B4-BE49-F238E27FC236}">
                <a16:creationId xmlns:a16="http://schemas.microsoft.com/office/drawing/2014/main" id="{34743A7F-C81C-D225-3408-C49A610F1E8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14F3CB9-B63F-4BF6-A56E-6E8A1CF4ADB8}" type="slidenum">
              <a:rPr lang="zh-CN" altLang="en-US">
                <a:solidFill>
                  <a:srgbClr val="FFFFFF"/>
                </a:solidFill>
                <a:latin typeface="Century Schoolbook" panose="02040604050505020304" pitchFamily="18" charset="0"/>
              </a:rPr>
              <a:pPr/>
              <a:t>5</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41" name="Rectangle 9">
            <a:extLst>
              <a:ext uri="{FF2B5EF4-FFF2-40B4-BE49-F238E27FC236}">
                <a16:creationId xmlns:a16="http://schemas.microsoft.com/office/drawing/2014/main" id="{98DC8DC2-7B7B-997B-8A30-E5543B384033}"/>
              </a:ext>
            </a:extLst>
          </p:cNvPr>
          <p:cNvSpPr>
            <a:spLocks noGrp="1" noChangeArrowheads="1"/>
          </p:cNvSpPr>
          <p:nvPr>
            <p:ph type="title"/>
          </p:nvPr>
        </p:nvSpPr>
        <p:spPr/>
        <p:txBody>
          <a:bodyPr/>
          <a:lstStyle/>
          <a:p>
            <a:pPr eaLnBrk="1" fontAlgn="auto" hangingPunct="1">
              <a:spcAft>
                <a:spcPts val="0"/>
              </a:spcAft>
              <a:defRPr/>
            </a:pPr>
            <a:r>
              <a:rPr lang="zh-CN" altLang="en-US"/>
              <a:t>判别溢出的方法三</a:t>
            </a:r>
          </a:p>
        </p:txBody>
      </p:sp>
      <mc:AlternateContent xmlns:mc="http://schemas.openxmlformats.org/markup-compatibility/2006" xmlns:a14="http://schemas.microsoft.com/office/drawing/2010/main">
        <mc:Choice Requires="a14">
          <p:sp>
            <p:nvSpPr>
              <p:cNvPr id="120835" name="Rectangle 10">
                <a:extLst>
                  <a:ext uri="{FF2B5EF4-FFF2-40B4-BE49-F238E27FC236}">
                    <a16:creationId xmlns:a16="http://schemas.microsoft.com/office/drawing/2014/main" id="{99B517EC-8C86-25BB-B3D5-C779C9DE9108}"/>
                  </a:ext>
                </a:extLst>
              </p:cNvPr>
              <p:cNvSpPr>
                <a:spLocks noGrp="1"/>
              </p:cNvSpPr>
              <p:nvPr>
                <p:ph type="body" idx="1"/>
              </p:nvPr>
            </p:nvSpPr>
            <p:spPr>
              <a:xfrm>
                <a:off x="457200" y="1600200"/>
                <a:ext cx="7467600" cy="4873625"/>
              </a:xfrm>
            </p:spPr>
            <p:txBody>
              <a:bodyPr/>
              <a:lstStyle/>
              <a:p>
                <a:pPr eaLnBrk="1" hangingPunct="1">
                  <a:lnSpc>
                    <a:spcPct val="130000"/>
                  </a:lnSpc>
                </a:pPr>
                <a:r>
                  <a:rPr lang="zh-CN" altLang="en-US" dirty="0"/>
                  <a:t>采用双符号位</a:t>
                </a:r>
                <a:r>
                  <a:rPr lang="en-US" altLang="zh-CN" dirty="0"/>
                  <a:t>f</a:t>
                </a:r>
                <a:r>
                  <a:rPr lang="en-US" altLang="zh-CN" baseline="-25000" dirty="0"/>
                  <a:t>S1</a:t>
                </a:r>
                <a:r>
                  <a:rPr lang="en-US" altLang="zh-CN" dirty="0"/>
                  <a:t>f</a:t>
                </a:r>
                <a:r>
                  <a:rPr lang="en-US" altLang="zh-CN" baseline="-25000" dirty="0"/>
                  <a:t>S2</a:t>
                </a:r>
                <a:r>
                  <a:rPr lang="zh-CN" altLang="en-US" dirty="0"/>
                  <a:t>。</a:t>
                </a:r>
              </a:p>
              <a:p>
                <a:pPr lvl="1" eaLnBrk="1" hangingPunct="1">
                  <a:lnSpc>
                    <a:spcPct val="130000"/>
                  </a:lnSpc>
                </a:pPr>
                <a:r>
                  <a:rPr lang="zh-CN" altLang="en-US" dirty="0"/>
                  <a:t>正数的双符号位为</a:t>
                </a:r>
                <a:r>
                  <a:rPr lang="en-US" altLang="zh-CN" dirty="0"/>
                  <a:t>00</a:t>
                </a:r>
                <a:r>
                  <a:rPr lang="zh-CN" altLang="en-US" dirty="0"/>
                  <a:t>，负数的双符号位为</a:t>
                </a:r>
                <a:r>
                  <a:rPr lang="en-US" altLang="zh-CN" dirty="0"/>
                  <a:t>11</a:t>
                </a:r>
                <a:r>
                  <a:rPr lang="zh-CN" altLang="en-US" dirty="0"/>
                  <a:t>。</a:t>
                </a:r>
              </a:p>
              <a:p>
                <a:pPr eaLnBrk="1" hangingPunct="1">
                  <a:lnSpc>
                    <a:spcPct val="130000"/>
                  </a:lnSpc>
                </a:pPr>
                <a:r>
                  <a:rPr lang="zh-CN" altLang="en-US" dirty="0"/>
                  <a:t>符号位参与运算，当结果的两个符号位</a:t>
                </a:r>
                <a:r>
                  <a:rPr lang="en-US" altLang="zh-CN" dirty="0"/>
                  <a:t>f</a:t>
                </a:r>
                <a:r>
                  <a:rPr lang="en-US" altLang="zh-CN" baseline="-25000" dirty="0"/>
                  <a:t>S1</a:t>
                </a:r>
                <a:r>
                  <a:rPr lang="zh-CN" altLang="en-US" dirty="0"/>
                  <a:t>和</a:t>
                </a:r>
                <a:r>
                  <a:rPr lang="en-US" altLang="zh-CN" dirty="0"/>
                  <a:t>f</a:t>
                </a:r>
                <a:r>
                  <a:rPr lang="en-US" altLang="zh-CN" baseline="-25000" dirty="0"/>
                  <a:t>S2</a:t>
                </a:r>
                <a:r>
                  <a:rPr lang="zh-CN" altLang="en-US" dirty="0"/>
                  <a:t>不相同时，为溢出。</a:t>
                </a:r>
              </a:p>
              <a:p>
                <a:pPr eaLnBrk="1" hangingPunct="1">
                  <a:lnSpc>
                    <a:spcPct val="130000"/>
                  </a:lnSpc>
                </a:pPr>
                <a:r>
                  <a:rPr lang="zh-CN" altLang="en-US" dirty="0"/>
                  <a:t>溢出条件</a:t>
                </a:r>
                <a:r>
                  <a:rPr lang="en-US" altLang="zh-CN" dirty="0"/>
                  <a:t>=f</a:t>
                </a:r>
                <a:r>
                  <a:rPr lang="en-US" altLang="zh-CN" baseline="-25000" dirty="0"/>
                  <a:t>S1</a:t>
                </a:r>
                <a:r>
                  <a:rPr kumimoji="0" lang="en-US" altLang="zh-CN" sz="2400" b="1" i="0" u="none" strike="noStrike" kern="1200" cap="none" spc="0" normalizeH="0" baseline="0" noProof="0" dirty="0">
                    <a:ln>
                      <a:noFill/>
                    </a:ln>
                    <a:solidFill>
                      <a:prstClr val="black"/>
                    </a:solidFill>
                    <a:effectLst/>
                    <a:uLnTx/>
                    <a:uFillTx/>
                    <a:latin typeface="Century Schoolbook"/>
                    <a:ea typeface="Cambria Math" panose="02040503050406030204" pitchFamily="18" charset="0"/>
                    <a:cs typeface="+mn-cs"/>
                  </a:rPr>
                  <a:t>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lang="en-US" altLang="zh-CN" dirty="0"/>
                  <a:t>f</a:t>
                </a:r>
                <a:r>
                  <a:rPr lang="en-US" altLang="zh-CN" baseline="-25000" dirty="0"/>
                  <a:t>S2</a:t>
                </a:r>
                <a:endParaRPr lang="zh-CN" altLang="en-US" baseline="-25000" dirty="0"/>
              </a:p>
            </p:txBody>
          </p:sp>
        </mc:Choice>
        <mc:Fallback xmlns="">
          <p:sp>
            <p:nvSpPr>
              <p:cNvPr id="120835" name="Rectangle 10">
                <a:extLst>
                  <a:ext uri="{FF2B5EF4-FFF2-40B4-BE49-F238E27FC236}">
                    <a16:creationId xmlns:a16="http://schemas.microsoft.com/office/drawing/2014/main" id="{99B517EC-8C86-25BB-B3D5-C779C9DE9108}"/>
                  </a:ext>
                </a:extLst>
              </p:cNvPr>
              <p:cNvSpPr>
                <a:spLocks noGrp="1" noRot="1" noChangeAspect="1" noMove="1" noResize="1" noEditPoints="1" noAdjustHandles="1" noChangeArrowheads="1" noChangeShapeType="1" noTextEdit="1"/>
              </p:cNvSpPr>
              <p:nvPr>
                <p:ph type="body" idx="1"/>
              </p:nvPr>
            </p:nvSpPr>
            <p:spPr>
              <a:xfrm>
                <a:off x="457200" y="1600200"/>
                <a:ext cx="7467600" cy="4873625"/>
              </a:xfrm>
              <a:blipFill>
                <a:blip r:embed="rId3"/>
                <a:stretch>
                  <a:fillRect l="-327" t="-125"/>
                </a:stretch>
              </a:blipFill>
            </p:spPr>
            <p:txBody>
              <a:bodyPr/>
              <a:lstStyle/>
              <a:p>
                <a:r>
                  <a:rPr lang="zh-CN" altLang="en-US">
                    <a:noFill/>
                  </a:rPr>
                  <a:t> </a:t>
                </a:r>
              </a:p>
            </p:txBody>
          </p:sp>
        </mc:Fallback>
      </mc:AlternateContent>
      <p:sp>
        <p:nvSpPr>
          <p:cNvPr id="120837" name="灯片编号占位符 5">
            <a:extLst>
              <a:ext uri="{FF2B5EF4-FFF2-40B4-BE49-F238E27FC236}">
                <a16:creationId xmlns:a16="http://schemas.microsoft.com/office/drawing/2014/main" id="{97847D39-E5D1-59CB-EEC6-301FC955C68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5E7AAA-FF7C-49C6-9C1D-776DE521291B}" type="slidenum">
              <a:rPr lang="zh-CN" altLang="en-US">
                <a:solidFill>
                  <a:srgbClr val="FFFFFF"/>
                </a:solidFill>
                <a:latin typeface="Century Schoolbook" panose="02040604050505020304" pitchFamily="18" charset="0"/>
              </a:rPr>
              <a:pPr/>
              <a:t>50</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54338" name="Rectangle 2">
            <a:extLst>
              <a:ext uri="{FF2B5EF4-FFF2-40B4-BE49-F238E27FC236}">
                <a16:creationId xmlns:a16="http://schemas.microsoft.com/office/drawing/2014/main" id="{F7BC3E9B-036B-216D-64DB-32AAA3D6A74D}"/>
              </a:ext>
            </a:extLst>
          </p:cNvPr>
          <p:cNvSpPr>
            <a:spLocks noGrp="1" noChangeArrowheads="1"/>
          </p:cNvSpPr>
          <p:nvPr>
            <p:ph type="title"/>
          </p:nvPr>
        </p:nvSpPr>
        <p:spPr/>
        <p:txBody>
          <a:bodyPr/>
          <a:lstStyle/>
          <a:p>
            <a:pPr eaLnBrk="1" hangingPunct="1">
              <a:defRPr/>
            </a:pPr>
            <a:r>
              <a:rPr lang="zh-CN" altLang="en-US"/>
              <a:t>判别溢出</a:t>
            </a:r>
          </a:p>
        </p:txBody>
      </p:sp>
      <p:sp>
        <p:nvSpPr>
          <p:cNvPr id="654339" name="Rectangle 3">
            <a:extLst>
              <a:ext uri="{FF2B5EF4-FFF2-40B4-BE49-F238E27FC236}">
                <a16:creationId xmlns:a16="http://schemas.microsoft.com/office/drawing/2014/main" id="{603376D6-36B8-C697-5BDE-C1260EFC442F}"/>
              </a:ext>
            </a:extLst>
          </p:cNvPr>
          <p:cNvSpPr>
            <a:spLocks noGrp="1" noChangeArrowheads="1"/>
          </p:cNvSpPr>
          <p:nvPr>
            <p:ph type="body" idx="1"/>
          </p:nvPr>
        </p:nvSpPr>
        <p:spPr>
          <a:noFill/>
        </p:spPr>
        <p:txBody>
          <a:bodyPr/>
          <a:lstStyle/>
          <a:p>
            <a:pPr eaLnBrk="1" hangingPunct="1"/>
            <a:r>
              <a:rPr lang="zh-CN" altLang="en-US">
                <a:solidFill>
                  <a:schemeClr val="tx1"/>
                </a:solidFill>
              </a:rPr>
              <a:t>例</a:t>
            </a:r>
            <a:r>
              <a:rPr lang="en-US" altLang="zh-CN">
                <a:solidFill>
                  <a:schemeClr val="tx1"/>
                </a:solidFill>
              </a:rPr>
              <a:t>3.29</a:t>
            </a:r>
          </a:p>
          <a:p>
            <a:pPr eaLnBrk="1" hangingPunct="1"/>
            <a:r>
              <a:rPr lang="en-US" altLang="zh-CN">
                <a:solidFill>
                  <a:schemeClr val="tx1"/>
                </a:solidFill>
              </a:rPr>
              <a:t>① 	9+5=14		② 12+7=19</a:t>
            </a:r>
          </a:p>
          <a:p>
            <a:pPr eaLnBrk="1" hangingPunct="1"/>
            <a:r>
              <a:rPr lang="en-US" altLang="zh-CN">
                <a:solidFill>
                  <a:schemeClr val="tx1"/>
                </a:solidFill>
              </a:rPr>
              <a:t>    </a:t>
            </a:r>
            <a:r>
              <a:rPr lang="en-US" altLang="zh-CN">
                <a:solidFill>
                  <a:srgbClr val="C00000"/>
                </a:solidFill>
              </a:rPr>
              <a:t>0 0</a:t>
            </a:r>
            <a:r>
              <a:rPr lang="en-US" altLang="zh-CN">
                <a:solidFill>
                  <a:schemeClr val="tx1"/>
                </a:solidFill>
              </a:rPr>
              <a:t> 1 0 0 1		   </a:t>
            </a:r>
            <a:r>
              <a:rPr lang="en-US" altLang="zh-CN">
                <a:solidFill>
                  <a:srgbClr val="C00000"/>
                </a:solidFill>
              </a:rPr>
              <a:t>0 0</a:t>
            </a:r>
            <a:r>
              <a:rPr lang="en-US" altLang="zh-CN">
                <a:solidFill>
                  <a:schemeClr val="tx1"/>
                </a:solidFill>
              </a:rPr>
              <a:t> 1 1 0 0 </a:t>
            </a:r>
          </a:p>
          <a:p>
            <a:pPr eaLnBrk="1" hangingPunct="1"/>
            <a:r>
              <a:rPr lang="en-US" altLang="zh-CN">
                <a:solidFill>
                  <a:schemeClr val="tx1"/>
                </a:solidFill>
              </a:rPr>
              <a:t> + </a:t>
            </a:r>
            <a:r>
              <a:rPr lang="en-US" altLang="zh-CN">
                <a:solidFill>
                  <a:srgbClr val="C00000"/>
                </a:solidFill>
              </a:rPr>
              <a:t>0 0</a:t>
            </a:r>
            <a:r>
              <a:rPr lang="en-US" altLang="zh-CN">
                <a:solidFill>
                  <a:schemeClr val="tx1"/>
                </a:solidFill>
              </a:rPr>
              <a:t> 0 1 0 1	+ </a:t>
            </a:r>
            <a:r>
              <a:rPr lang="en-US" altLang="zh-CN">
                <a:solidFill>
                  <a:srgbClr val="C00000"/>
                </a:solidFill>
              </a:rPr>
              <a:t>0 0</a:t>
            </a:r>
            <a:r>
              <a:rPr lang="en-US" altLang="zh-CN">
                <a:solidFill>
                  <a:schemeClr val="tx1"/>
                </a:solidFill>
              </a:rPr>
              <a:t> 0 1 1 1 </a:t>
            </a:r>
          </a:p>
          <a:p>
            <a:pPr eaLnBrk="1" hangingPunct="1"/>
            <a:r>
              <a:rPr lang="en-US" altLang="zh-CN">
                <a:solidFill>
                  <a:schemeClr val="tx1"/>
                </a:solidFill>
              </a:rPr>
              <a:t>    </a:t>
            </a:r>
            <a:r>
              <a:rPr lang="en-US" altLang="zh-CN">
                <a:solidFill>
                  <a:srgbClr val="C00000"/>
                </a:solidFill>
              </a:rPr>
              <a:t>0 0</a:t>
            </a:r>
            <a:r>
              <a:rPr lang="en-US" altLang="zh-CN">
                <a:solidFill>
                  <a:schemeClr val="tx1"/>
                </a:solidFill>
              </a:rPr>
              <a:t> 1 1 1 0		   </a:t>
            </a:r>
            <a:r>
              <a:rPr lang="en-US" altLang="zh-CN">
                <a:solidFill>
                  <a:srgbClr val="C00000"/>
                </a:solidFill>
              </a:rPr>
              <a:t>0 1</a:t>
            </a:r>
            <a:r>
              <a:rPr lang="en-US" altLang="zh-CN">
                <a:solidFill>
                  <a:schemeClr val="tx1"/>
                </a:solidFill>
              </a:rPr>
              <a:t> 0 0 1 1</a:t>
            </a:r>
          </a:p>
          <a:p>
            <a:pPr eaLnBrk="1" hangingPunct="1"/>
            <a:r>
              <a:rPr lang="zh-CN" altLang="en-US">
                <a:solidFill>
                  <a:schemeClr val="tx1"/>
                </a:solidFill>
              </a:rPr>
              <a:t>         不溢出               溢出</a:t>
            </a:r>
          </a:p>
        </p:txBody>
      </p:sp>
      <p:sp>
        <p:nvSpPr>
          <p:cNvPr id="654343" name="Line 7">
            <a:extLst>
              <a:ext uri="{FF2B5EF4-FFF2-40B4-BE49-F238E27FC236}">
                <a16:creationId xmlns:a16="http://schemas.microsoft.com/office/drawing/2014/main" id="{FF35DEEC-7970-0D22-4121-CBAF5C86DA4B}"/>
              </a:ext>
            </a:extLst>
          </p:cNvPr>
          <p:cNvSpPr>
            <a:spLocks noChangeShapeType="1"/>
          </p:cNvSpPr>
          <p:nvPr/>
        </p:nvSpPr>
        <p:spPr bwMode="auto">
          <a:xfrm>
            <a:off x="1476375" y="4508500"/>
            <a:ext cx="2376488" cy="0"/>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rgbClr val="000000"/>
              </a:solidFill>
              <a:latin typeface="Times New Roman" pitchFamily="18" charset="0"/>
            </a:endParaRPr>
          </a:p>
        </p:txBody>
      </p:sp>
      <p:sp>
        <p:nvSpPr>
          <p:cNvPr id="654344" name="Line 8">
            <a:extLst>
              <a:ext uri="{FF2B5EF4-FFF2-40B4-BE49-F238E27FC236}">
                <a16:creationId xmlns:a16="http://schemas.microsoft.com/office/drawing/2014/main" id="{E5EB15CA-21D8-855F-C7DB-8A9D8627BAAD}"/>
              </a:ext>
            </a:extLst>
          </p:cNvPr>
          <p:cNvSpPr>
            <a:spLocks noChangeShapeType="1"/>
          </p:cNvSpPr>
          <p:nvPr/>
        </p:nvSpPr>
        <p:spPr bwMode="auto">
          <a:xfrm>
            <a:off x="4857750" y="4437063"/>
            <a:ext cx="2160588" cy="0"/>
          </a:xfrm>
          <a:prstGeom prst="line">
            <a:avLst/>
          </a:prstGeom>
          <a:ln>
            <a:headEnd/>
            <a:tailEnd/>
          </a:ln>
        </p:spPr>
        <p:style>
          <a:lnRef idx="3">
            <a:schemeClr val="accent6"/>
          </a:lnRef>
          <a:fillRef idx="0">
            <a:schemeClr val="accent6"/>
          </a:fillRef>
          <a:effectRef idx="2">
            <a:schemeClr val="accent6"/>
          </a:effectRef>
          <a:fontRef idx="minor">
            <a:schemeClr val="tx1"/>
          </a:fontRef>
        </p:style>
        <p:txBody>
          <a:bodyPr/>
          <a:lstStyle/>
          <a:p>
            <a:pPr algn="ctr" eaLnBrk="1" hangingPunct="1">
              <a:defRPr/>
            </a:pPr>
            <a:endParaRPr lang="zh-CN" altLang="en-US" sz="2400" baseline="-25000">
              <a:solidFill>
                <a:srgbClr val="000000"/>
              </a:solidFill>
              <a:latin typeface="Times New Roman" pitchFamily="18" charset="0"/>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54338"/>
                                        </p:tgtEl>
                                        <p:attrNameLst>
                                          <p:attrName>ppt_x</p:attrName>
                                          <p:attrName>ppt_y</p:attrName>
                                        </p:attrNameLst>
                                      </p:cBhvr>
                                    </p:animMotion>
                                    <p:animRot by="1500000">
                                      <p:cBhvr>
                                        <p:cTn id="7" dur="125" fill="hold">
                                          <p:stCondLst>
                                            <p:cond delay="0"/>
                                          </p:stCondLst>
                                        </p:cTn>
                                        <p:tgtEl>
                                          <p:spTgt spid="654338"/>
                                        </p:tgtEl>
                                        <p:attrNameLst>
                                          <p:attrName>r</p:attrName>
                                        </p:attrNameLst>
                                      </p:cBhvr>
                                    </p:animRot>
                                    <p:animRot by="-1500000">
                                      <p:cBhvr>
                                        <p:cTn id="8" dur="125" fill="hold">
                                          <p:stCondLst>
                                            <p:cond delay="125"/>
                                          </p:stCondLst>
                                        </p:cTn>
                                        <p:tgtEl>
                                          <p:spTgt spid="654338"/>
                                        </p:tgtEl>
                                        <p:attrNameLst>
                                          <p:attrName>r</p:attrName>
                                        </p:attrNameLst>
                                      </p:cBhvr>
                                    </p:animRot>
                                    <p:animRot by="-1500000">
                                      <p:cBhvr>
                                        <p:cTn id="9" dur="125" fill="hold">
                                          <p:stCondLst>
                                            <p:cond delay="250"/>
                                          </p:stCondLst>
                                        </p:cTn>
                                        <p:tgtEl>
                                          <p:spTgt spid="654338"/>
                                        </p:tgtEl>
                                        <p:attrNameLst>
                                          <p:attrName>r</p:attrName>
                                        </p:attrNameLst>
                                      </p:cBhvr>
                                    </p:animRot>
                                    <p:animRot by="1500000">
                                      <p:cBhvr>
                                        <p:cTn id="10" dur="125" fill="hold">
                                          <p:stCondLst>
                                            <p:cond delay="375"/>
                                          </p:stCondLst>
                                        </p:cTn>
                                        <p:tgtEl>
                                          <p:spTgt spid="654338"/>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24" presetClass="entr" presetSubtype="0" fill="hold" nodeType="clickEffect">
                                  <p:stCondLst>
                                    <p:cond delay="0"/>
                                  </p:stCondLst>
                                  <p:childTnLst>
                                    <p:set>
                                      <p:cBhvr>
                                        <p:cTn id="14" dur="1" fill="hold">
                                          <p:stCondLst>
                                            <p:cond delay="0"/>
                                          </p:stCondLst>
                                        </p:cTn>
                                        <p:tgtEl>
                                          <p:spTgt spid="654339">
                                            <p:txEl>
                                              <p:pRg st="0" end="0"/>
                                            </p:txEl>
                                          </p:spTgt>
                                        </p:tgtEl>
                                        <p:attrNameLst>
                                          <p:attrName>style.visibility</p:attrName>
                                        </p:attrNameLst>
                                      </p:cBhvr>
                                      <p:to>
                                        <p:strVal val="visible"/>
                                      </p:to>
                                    </p:set>
                                    <p:anim to="" calcmode="lin" valueType="num">
                                      <p:cBhvr>
                                        <p:cTn id="15" dur="1" fill="hold"/>
                                        <p:tgtEl>
                                          <p:spTgt spid="654339">
                                            <p:txEl>
                                              <p:pRg st="0" end="0"/>
                                            </p:txEl>
                                          </p:spTgt>
                                        </p:tgtEl>
                                        <p:attrNameLst>
                                          <p:attrName/>
                                        </p:attrNameLst>
                                      </p:cBhvr>
                                    </p:anim>
                                  </p:childTnLst>
                                  <p:subTnLst>
                                    <p:animClr clrSpc="rgb" dir="cw">
                                      <p:cBhvr override="childStyle">
                                        <p:cTn dur="1" fill="hold" display="0" masterRel="nextClick" afterEffect="1"/>
                                        <p:tgtEl>
                                          <p:spTgt spid="654339">
                                            <p:txEl>
                                              <p:pRg st="0" end="0"/>
                                            </p:txEl>
                                          </p:spTgt>
                                        </p:tgtEl>
                                        <p:attrNameLst>
                                          <p:attrName>ppt_c</p:attrName>
                                        </p:attrNameLst>
                                      </p:cBhvr>
                                      <p:to>
                                        <a:srgbClr val="FF9966"/>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4" presetClass="entr" presetSubtype="0" fill="hold" nodeType="clickEffect">
                                  <p:stCondLst>
                                    <p:cond delay="0"/>
                                  </p:stCondLst>
                                  <p:childTnLst>
                                    <p:set>
                                      <p:cBhvr>
                                        <p:cTn id="19" dur="1" fill="hold">
                                          <p:stCondLst>
                                            <p:cond delay="0"/>
                                          </p:stCondLst>
                                        </p:cTn>
                                        <p:tgtEl>
                                          <p:spTgt spid="654339">
                                            <p:txEl>
                                              <p:pRg st="1" end="1"/>
                                            </p:txEl>
                                          </p:spTgt>
                                        </p:tgtEl>
                                        <p:attrNameLst>
                                          <p:attrName>style.visibility</p:attrName>
                                        </p:attrNameLst>
                                      </p:cBhvr>
                                      <p:to>
                                        <p:strVal val="visible"/>
                                      </p:to>
                                    </p:set>
                                    <p:anim to="" calcmode="lin" valueType="num">
                                      <p:cBhvr>
                                        <p:cTn id="20" dur="1" fill="hold"/>
                                        <p:tgtEl>
                                          <p:spTgt spid="654339">
                                            <p:txEl>
                                              <p:pRg st="1" end="1"/>
                                            </p:txEl>
                                          </p:spTgt>
                                        </p:tgtEl>
                                        <p:attrNameLst>
                                          <p:attrName/>
                                        </p:attrNameLst>
                                      </p:cBhvr>
                                    </p:anim>
                                  </p:childTnLst>
                                  <p:subTnLst>
                                    <p:animClr clrSpc="rgb" dir="cw">
                                      <p:cBhvr override="childStyle">
                                        <p:cTn dur="1" fill="hold" display="0" masterRel="nextClick" afterEffect="1"/>
                                        <p:tgtEl>
                                          <p:spTgt spid="654339">
                                            <p:txEl>
                                              <p:pRg st="1" end="1"/>
                                            </p:txEl>
                                          </p:spTgt>
                                        </p:tgtEl>
                                        <p:attrNameLst>
                                          <p:attrName>ppt_c</p:attrName>
                                        </p:attrNameLst>
                                      </p:cBhvr>
                                      <p:to>
                                        <a:srgbClr val="FF9966"/>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4" presetClass="entr" presetSubtype="0" fill="hold" nodeType="clickEffect">
                                  <p:stCondLst>
                                    <p:cond delay="0"/>
                                  </p:stCondLst>
                                  <p:childTnLst>
                                    <p:set>
                                      <p:cBhvr>
                                        <p:cTn id="24" dur="1" fill="hold">
                                          <p:stCondLst>
                                            <p:cond delay="0"/>
                                          </p:stCondLst>
                                        </p:cTn>
                                        <p:tgtEl>
                                          <p:spTgt spid="654339">
                                            <p:txEl>
                                              <p:pRg st="2" end="2"/>
                                            </p:txEl>
                                          </p:spTgt>
                                        </p:tgtEl>
                                        <p:attrNameLst>
                                          <p:attrName>style.visibility</p:attrName>
                                        </p:attrNameLst>
                                      </p:cBhvr>
                                      <p:to>
                                        <p:strVal val="visible"/>
                                      </p:to>
                                    </p:set>
                                    <p:anim to="" calcmode="lin" valueType="num">
                                      <p:cBhvr>
                                        <p:cTn id="25" dur="1" fill="hold"/>
                                        <p:tgtEl>
                                          <p:spTgt spid="654339">
                                            <p:txEl>
                                              <p:pRg st="2" end="2"/>
                                            </p:txEl>
                                          </p:spTgt>
                                        </p:tgtEl>
                                        <p:attrNameLst>
                                          <p:attrName/>
                                        </p:attrNameLst>
                                      </p:cBhvr>
                                    </p:anim>
                                  </p:childTnLst>
                                  <p:subTnLst>
                                    <p:animClr clrSpc="rgb" dir="cw">
                                      <p:cBhvr override="childStyle">
                                        <p:cTn dur="1" fill="hold" display="0" masterRel="nextClick" afterEffect="1"/>
                                        <p:tgtEl>
                                          <p:spTgt spid="654339">
                                            <p:txEl>
                                              <p:pRg st="2" end="2"/>
                                            </p:txEl>
                                          </p:spTgt>
                                        </p:tgtEl>
                                        <p:attrNameLst>
                                          <p:attrName>ppt_c</p:attrName>
                                        </p:attrNameLst>
                                      </p:cBhvr>
                                      <p:to>
                                        <a:srgbClr val="FF9966"/>
                                      </p:to>
                                    </p:animClr>
                                  </p:subTnLst>
                                </p:cTn>
                              </p:par>
                            </p:childTnLst>
                          </p:cTn>
                        </p:par>
                      </p:childTnLst>
                    </p:cTn>
                  </p:par>
                  <p:par>
                    <p:cTn id="26" fill="hold" nodeType="clickPar">
                      <p:stCondLst>
                        <p:cond delay="indefinite"/>
                      </p:stCondLst>
                      <p:childTnLst>
                        <p:par>
                          <p:cTn id="27" fill="hold" nodeType="withGroup">
                            <p:stCondLst>
                              <p:cond delay="0"/>
                            </p:stCondLst>
                            <p:childTnLst>
                              <p:par>
                                <p:cTn id="28" presetID="24" presetClass="entr" presetSubtype="0" fill="hold" nodeType="clickEffect">
                                  <p:stCondLst>
                                    <p:cond delay="0"/>
                                  </p:stCondLst>
                                  <p:childTnLst>
                                    <p:set>
                                      <p:cBhvr>
                                        <p:cTn id="29" dur="1" fill="hold">
                                          <p:stCondLst>
                                            <p:cond delay="0"/>
                                          </p:stCondLst>
                                        </p:cTn>
                                        <p:tgtEl>
                                          <p:spTgt spid="654339">
                                            <p:txEl>
                                              <p:pRg st="3" end="3"/>
                                            </p:txEl>
                                          </p:spTgt>
                                        </p:tgtEl>
                                        <p:attrNameLst>
                                          <p:attrName>style.visibility</p:attrName>
                                        </p:attrNameLst>
                                      </p:cBhvr>
                                      <p:to>
                                        <p:strVal val="visible"/>
                                      </p:to>
                                    </p:set>
                                    <p:anim to="" calcmode="lin" valueType="num">
                                      <p:cBhvr>
                                        <p:cTn id="30" dur="1" fill="hold"/>
                                        <p:tgtEl>
                                          <p:spTgt spid="654339">
                                            <p:txEl>
                                              <p:pRg st="3" end="3"/>
                                            </p:txEl>
                                          </p:spTgt>
                                        </p:tgtEl>
                                        <p:attrNameLst>
                                          <p:attrName/>
                                        </p:attrNameLst>
                                      </p:cBhvr>
                                    </p:anim>
                                  </p:childTnLst>
                                  <p:subTnLst>
                                    <p:animClr clrSpc="rgb" dir="cw">
                                      <p:cBhvr override="childStyle">
                                        <p:cTn dur="1" fill="hold" display="0" masterRel="nextClick" afterEffect="1"/>
                                        <p:tgtEl>
                                          <p:spTgt spid="654339">
                                            <p:txEl>
                                              <p:pRg st="3" end="3"/>
                                            </p:txEl>
                                          </p:spTgt>
                                        </p:tgtEl>
                                        <p:attrNameLst>
                                          <p:attrName>ppt_c</p:attrName>
                                        </p:attrNameLst>
                                      </p:cBhvr>
                                      <p:to>
                                        <a:srgbClr val="FF9966"/>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24" presetClass="entr" presetSubtype="0" fill="hold" nodeType="clickEffect">
                                  <p:stCondLst>
                                    <p:cond delay="0"/>
                                  </p:stCondLst>
                                  <p:childTnLst>
                                    <p:set>
                                      <p:cBhvr>
                                        <p:cTn id="34" dur="1" fill="hold">
                                          <p:stCondLst>
                                            <p:cond delay="0"/>
                                          </p:stCondLst>
                                        </p:cTn>
                                        <p:tgtEl>
                                          <p:spTgt spid="654339">
                                            <p:txEl>
                                              <p:pRg st="4" end="4"/>
                                            </p:txEl>
                                          </p:spTgt>
                                        </p:tgtEl>
                                        <p:attrNameLst>
                                          <p:attrName>style.visibility</p:attrName>
                                        </p:attrNameLst>
                                      </p:cBhvr>
                                      <p:to>
                                        <p:strVal val="visible"/>
                                      </p:to>
                                    </p:set>
                                    <p:anim to="" calcmode="lin" valueType="num">
                                      <p:cBhvr>
                                        <p:cTn id="35" dur="1" fill="hold"/>
                                        <p:tgtEl>
                                          <p:spTgt spid="654339">
                                            <p:txEl>
                                              <p:pRg st="4" end="4"/>
                                            </p:txEl>
                                          </p:spTgt>
                                        </p:tgtEl>
                                        <p:attrNameLst>
                                          <p:attrName/>
                                        </p:attrNameLst>
                                      </p:cBhvr>
                                    </p:anim>
                                  </p:childTnLst>
                                  <p:subTnLst>
                                    <p:animClr clrSpc="rgb" dir="cw">
                                      <p:cBhvr override="childStyle">
                                        <p:cTn dur="1" fill="hold" display="0" masterRel="nextClick" afterEffect="1"/>
                                        <p:tgtEl>
                                          <p:spTgt spid="654339">
                                            <p:txEl>
                                              <p:pRg st="4" end="4"/>
                                            </p:txEl>
                                          </p:spTgt>
                                        </p:tgtEl>
                                        <p:attrNameLst>
                                          <p:attrName>ppt_c</p:attrName>
                                        </p:attrNameLst>
                                      </p:cBhvr>
                                      <p:to>
                                        <a:srgbClr val="FF9966"/>
                                      </p:to>
                                    </p:animClr>
                                  </p:subTnLst>
                                </p:cTn>
                              </p:par>
                            </p:childTnLst>
                          </p:cTn>
                        </p:par>
                      </p:childTnLst>
                    </p:cTn>
                  </p:par>
                  <p:par>
                    <p:cTn id="36" fill="hold" nodeType="clickPar">
                      <p:stCondLst>
                        <p:cond delay="indefinite"/>
                      </p:stCondLst>
                      <p:childTnLst>
                        <p:par>
                          <p:cTn id="37" fill="hold" nodeType="withGroup">
                            <p:stCondLst>
                              <p:cond delay="0"/>
                            </p:stCondLst>
                            <p:childTnLst>
                              <p:par>
                                <p:cTn id="38" presetID="24" presetClass="entr" presetSubtype="0" fill="hold" nodeType="clickEffect">
                                  <p:stCondLst>
                                    <p:cond delay="0"/>
                                  </p:stCondLst>
                                  <p:childTnLst>
                                    <p:set>
                                      <p:cBhvr>
                                        <p:cTn id="39" dur="1" fill="hold">
                                          <p:stCondLst>
                                            <p:cond delay="0"/>
                                          </p:stCondLst>
                                        </p:cTn>
                                        <p:tgtEl>
                                          <p:spTgt spid="654339">
                                            <p:txEl>
                                              <p:pRg st="5" end="5"/>
                                            </p:txEl>
                                          </p:spTgt>
                                        </p:tgtEl>
                                        <p:attrNameLst>
                                          <p:attrName>style.visibility</p:attrName>
                                        </p:attrNameLst>
                                      </p:cBhvr>
                                      <p:to>
                                        <p:strVal val="visible"/>
                                      </p:to>
                                    </p:set>
                                    <p:anim to="" calcmode="lin" valueType="num">
                                      <p:cBhvr>
                                        <p:cTn id="40" dur="1" fill="hold"/>
                                        <p:tgtEl>
                                          <p:spTgt spid="654339">
                                            <p:txEl>
                                              <p:pRg st="5" end="5"/>
                                            </p:txEl>
                                          </p:spTgt>
                                        </p:tgtEl>
                                        <p:attrNameLst>
                                          <p:attrName/>
                                        </p:attrNameLst>
                                      </p:cBhvr>
                                    </p:anim>
                                  </p:childTnLst>
                                  <p:subTnLst>
                                    <p:animClr clrSpc="rgb" dir="cw">
                                      <p:cBhvr override="childStyle">
                                        <p:cTn dur="1" fill="hold" display="0" masterRel="nextClick" afterEffect="1"/>
                                        <p:tgtEl>
                                          <p:spTgt spid="654339">
                                            <p:txEl>
                                              <p:pRg st="5" end="5"/>
                                            </p:txEl>
                                          </p:spTgt>
                                        </p:tgtEl>
                                        <p:attrNameLst>
                                          <p:attrName>ppt_c</p:attrName>
                                        </p:attrNameLst>
                                      </p:cBhvr>
                                      <p:to>
                                        <a:srgbClr val="FF996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338" grpId="0" animBg="1"/>
      <p:bldP spid="654339"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5" name="Rectangle 5">
            <a:extLst>
              <a:ext uri="{FF2B5EF4-FFF2-40B4-BE49-F238E27FC236}">
                <a16:creationId xmlns:a16="http://schemas.microsoft.com/office/drawing/2014/main" id="{DBF9091C-40CC-4C46-7D24-170CF304561F}"/>
              </a:ext>
            </a:extLst>
          </p:cNvPr>
          <p:cNvSpPr>
            <a:spLocks noGrp="1" noChangeArrowheads="1"/>
          </p:cNvSpPr>
          <p:nvPr>
            <p:ph type="title"/>
          </p:nvPr>
        </p:nvSpPr>
        <p:spPr/>
        <p:txBody>
          <a:bodyPr/>
          <a:lstStyle/>
          <a:p>
            <a:pPr eaLnBrk="1" fontAlgn="auto" hangingPunct="1">
              <a:spcAft>
                <a:spcPts val="0"/>
              </a:spcAft>
              <a:defRPr/>
            </a:pPr>
            <a:r>
              <a:rPr lang="zh-CN" altLang="en-US"/>
              <a:t>判溢出的逻辑电路</a:t>
            </a:r>
          </a:p>
        </p:txBody>
      </p:sp>
      <p:graphicFrame>
        <p:nvGraphicFramePr>
          <p:cNvPr id="124931" name="Object 2">
            <a:extLst>
              <a:ext uri="{FF2B5EF4-FFF2-40B4-BE49-F238E27FC236}">
                <a16:creationId xmlns:a16="http://schemas.microsoft.com/office/drawing/2014/main" id="{FA64D22B-C17E-2AC7-D69C-F954B5CF7FDF}"/>
              </a:ext>
            </a:extLst>
          </p:cNvPr>
          <p:cNvGraphicFramePr>
            <a:graphicFrameLocks noChangeAspect="1"/>
          </p:cNvGraphicFramePr>
          <p:nvPr/>
        </p:nvGraphicFramePr>
        <p:xfrm>
          <a:off x="1143000" y="2000250"/>
          <a:ext cx="6626225" cy="2879725"/>
        </p:xfrm>
        <a:graphic>
          <a:graphicData uri="http://schemas.openxmlformats.org/presentationml/2006/ole">
            <mc:AlternateContent xmlns:mc="http://schemas.openxmlformats.org/markup-compatibility/2006">
              <mc:Choice xmlns:v="urn:schemas-microsoft-com:vml" Requires="v">
                <p:oleObj name="位图图像" r:id="rId3" imgW="4667902" imgH="1980952" progId="PBrush">
                  <p:embed/>
                </p:oleObj>
              </mc:Choice>
              <mc:Fallback>
                <p:oleObj name="位图图像" r:id="rId3" imgW="4667902" imgH="1980952"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000250"/>
                        <a:ext cx="662622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932" name="灯片编号占位符 5">
            <a:extLst>
              <a:ext uri="{FF2B5EF4-FFF2-40B4-BE49-F238E27FC236}">
                <a16:creationId xmlns:a16="http://schemas.microsoft.com/office/drawing/2014/main" id="{BB338BD7-EA1B-6C8D-5628-8093E41F438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E32DAB8-E482-40ED-8057-38373495A8BB}" type="slidenum">
              <a:rPr lang="zh-CN" altLang="en-US">
                <a:solidFill>
                  <a:srgbClr val="FFFFFF"/>
                </a:solidFill>
                <a:latin typeface="Century Schoolbook" panose="02040604050505020304" pitchFamily="18" charset="0"/>
              </a:rPr>
              <a:pPr/>
              <a:t>52</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9D8CC-B8E2-745C-5EE1-BBB630BE241A}"/>
              </a:ext>
            </a:extLst>
          </p:cNvPr>
          <p:cNvSpPr>
            <a:spLocks noGrp="1"/>
          </p:cNvSpPr>
          <p:nvPr>
            <p:ph type="title"/>
          </p:nvPr>
        </p:nvSpPr>
        <p:spPr/>
        <p:txBody>
          <a:bodyPr/>
          <a:lstStyle/>
          <a:p>
            <a:pPr eaLnBrk="1" fontAlgn="auto" hangingPunct="1">
              <a:spcAft>
                <a:spcPts val="0"/>
              </a:spcAft>
              <a:defRPr/>
            </a:pPr>
            <a:r>
              <a:rPr lang="zh-CN" altLang="en-US" dirty="0"/>
              <a:t>定点数和浮点数</a:t>
            </a:r>
          </a:p>
        </p:txBody>
      </p:sp>
      <p:sp>
        <p:nvSpPr>
          <p:cNvPr id="126979" name="内容占位符 2">
            <a:extLst>
              <a:ext uri="{FF2B5EF4-FFF2-40B4-BE49-F238E27FC236}">
                <a16:creationId xmlns:a16="http://schemas.microsoft.com/office/drawing/2014/main" id="{D2CA031B-5AB5-71AE-760F-E36E0738353D}"/>
              </a:ext>
            </a:extLst>
          </p:cNvPr>
          <p:cNvSpPr>
            <a:spLocks noGrp="1"/>
          </p:cNvSpPr>
          <p:nvPr>
            <p:ph sz="quarter" idx="1"/>
          </p:nvPr>
        </p:nvSpPr>
        <p:spPr>
          <a:xfrm>
            <a:off x="457200" y="1600200"/>
            <a:ext cx="7467600" cy="4873625"/>
          </a:xfrm>
        </p:spPr>
        <p:txBody>
          <a:bodyPr/>
          <a:lstStyle/>
          <a:p>
            <a:pPr eaLnBrk="1" hangingPunct="1"/>
            <a:r>
              <a:rPr lang="zh-CN" altLang="en-US">
                <a:solidFill>
                  <a:srgbClr val="FF0000"/>
                </a:solidFill>
              </a:rPr>
              <a:t>定点数</a:t>
            </a:r>
          </a:p>
          <a:p>
            <a:pPr lvl="1" eaLnBrk="1" hangingPunct="1"/>
            <a:r>
              <a:rPr lang="zh-CN" altLang="en-US"/>
              <a:t>定点数是指小数点固定在某个位置上的数据，一般有</a:t>
            </a:r>
            <a:r>
              <a:rPr lang="zh-CN" altLang="en-US">
                <a:solidFill>
                  <a:srgbClr val="0070C0"/>
                </a:solidFill>
              </a:rPr>
              <a:t>小数</a:t>
            </a:r>
            <a:r>
              <a:rPr lang="zh-CN" altLang="en-US"/>
              <a:t>和</a:t>
            </a:r>
            <a:r>
              <a:rPr lang="zh-CN" altLang="en-US">
                <a:solidFill>
                  <a:srgbClr val="0070C0"/>
                </a:solidFill>
              </a:rPr>
              <a:t>整数</a:t>
            </a:r>
            <a:r>
              <a:rPr lang="zh-CN" altLang="en-US"/>
              <a:t>两种表示形式。</a:t>
            </a:r>
            <a:endParaRPr lang="en-US" altLang="zh-CN"/>
          </a:p>
          <a:p>
            <a:pPr lvl="2" eaLnBrk="1" hangingPunct="1"/>
            <a:r>
              <a:rPr lang="zh-CN" altLang="en-US"/>
              <a:t>定点小数是把小数点固定在数据数值部分的左边，符号位的右边；</a:t>
            </a:r>
            <a:endParaRPr lang="en-US" altLang="zh-CN"/>
          </a:p>
          <a:p>
            <a:pPr lvl="2" eaLnBrk="1" hangingPunct="1"/>
            <a:r>
              <a:rPr lang="zh-CN" altLang="en-US"/>
              <a:t>整数是把小数点固定在数据数值部分的右边。</a:t>
            </a:r>
          </a:p>
          <a:p>
            <a:pPr eaLnBrk="1" hangingPunct="1"/>
            <a:r>
              <a:rPr lang="zh-CN" altLang="en-US">
                <a:solidFill>
                  <a:srgbClr val="FF0000"/>
                </a:solidFill>
              </a:rPr>
              <a:t>浮点数</a:t>
            </a:r>
          </a:p>
          <a:p>
            <a:pPr lvl="1" eaLnBrk="1" hangingPunct="1"/>
            <a:r>
              <a:rPr lang="zh-CN" altLang="en-US"/>
              <a:t>浮点数是指小数点位置可浮动的数据，通常以下式表示：</a:t>
            </a:r>
            <a:r>
              <a:rPr lang="en-US" altLang="zh-CN"/>
              <a:t> N=M</a:t>
            </a:r>
            <a:r>
              <a:rPr lang="en-US" altLang="zh-CN">
                <a:latin typeface="Arial" panose="020B0604020202020204" pitchFamily="34" charset="0"/>
              </a:rPr>
              <a:t>·</a:t>
            </a:r>
            <a:r>
              <a:rPr lang="en-US" altLang="zh-CN"/>
              <a:t>R</a:t>
            </a:r>
            <a:r>
              <a:rPr lang="en-US" altLang="zh-CN" baseline="30000"/>
              <a:t>E</a:t>
            </a:r>
          </a:p>
          <a:p>
            <a:pPr lvl="2" eaLnBrk="1" hangingPunct="1"/>
            <a:r>
              <a:rPr lang="en-US" altLang="zh-CN"/>
              <a:t>N</a:t>
            </a:r>
            <a:r>
              <a:rPr lang="zh-CN" altLang="en-US"/>
              <a:t>为浮点数，</a:t>
            </a:r>
            <a:r>
              <a:rPr lang="en-US" altLang="zh-CN"/>
              <a:t>M</a:t>
            </a:r>
            <a:r>
              <a:rPr lang="zh-CN" altLang="en-US"/>
              <a:t>为尾数，</a:t>
            </a:r>
            <a:r>
              <a:rPr lang="en-US" altLang="zh-CN"/>
              <a:t>E</a:t>
            </a:r>
            <a:r>
              <a:rPr lang="zh-CN" altLang="en-US"/>
              <a:t>为阶码，</a:t>
            </a:r>
            <a:r>
              <a:rPr lang="en-US" altLang="zh-CN"/>
              <a:t>R</a:t>
            </a:r>
            <a:r>
              <a:rPr lang="zh-CN" altLang="en-US"/>
              <a:t>称为</a:t>
            </a:r>
            <a:r>
              <a:rPr lang="zh-CN" altLang="en-US">
                <a:latin typeface="Arial" panose="020B0604020202020204" pitchFamily="34" charset="0"/>
              </a:rPr>
              <a:t>“</a:t>
            </a:r>
            <a:r>
              <a:rPr lang="zh-CN" altLang="en-US"/>
              <a:t>阶的基数</a:t>
            </a:r>
            <a:r>
              <a:rPr lang="en-US" altLang="zh-CN"/>
              <a:t>(</a:t>
            </a:r>
            <a:r>
              <a:rPr lang="zh-CN" altLang="en-US"/>
              <a:t>底</a:t>
            </a:r>
            <a:r>
              <a:rPr lang="en-US" altLang="zh-CN"/>
              <a:t>)</a:t>
            </a:r>
            <a:r>
              <a:rPr lang="en-US" altLang="zh-CN">
                <a:latin typeface="Arial" panose="020B0604020202020204" pitchFamily="34" charset="0"/>
              </a:rPr>
              <a:t>”</a:t>
            </a:r>
            <a:r>
              <a:rPr lang="zh-CN" altLang="en-US"/>
              <a:t>，而且</a:t>
            </a:r>
            <a:r>
              <a:rPr lang="en-US" altLang="zh-CN"/>
              <a:t>R</a:t>
            </a:r>
            <a:r>
              <a:rPr lang="zh-CN" altLang="en-US"/>
              <a:t>为一常数，一般为</a:t>
            </a:r>
            <a:r>
              <a:rPr lang="en-US" altLang="zh-CN"/>
              <a:t>2</a:t>
            </a:r>
            <a:r>
              <a:rPr lang="zh-CN" altLang="en-US"/>
              <a:t>、</a:t>
            </a:r>
            <a:r>
              <a:rPr lang="en-US" altLang="zh-CN"/>
              <a:t>8</a:t>
            </a:r>
            <a:r>
              <a:rPr lang="zh-CN" altLang="en-US"/>
              <a:t>或</a:t>
            </a:r>
            <a:r>
              <a:rPr lang="en-US" altLang="zh-CN"/>
              <a:t>16</a:t>
            </a:r>
            <a:r>
              <a:rPr lang="zh-CN" altLang="en-US"/>
              <a:t>。</a:t>
            </a:r>
          </a:p>
        </p:txBody>
      </p:sp>
      <p:sp>
        <p:nvSpPr>
          <p:cNvPr id="126980" name="灯片编号占位符 3">
            <a:extLst>
              <a:ext uri="{FF2B5EF4-FFF2-40B4-BE49-F238E27FC236}">
                <a16:creationId xmlns:a16="http://schemas.microsoft.com/office/drawing/2014/main" id="{B60B40F3-12F7-EC9B-FFBD-C4176D45964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EC311F-48A2-4784-9703-3B45F6E1C335}" type="slidenum">
              <a:rPr lang="zh-CN" altLang="en-US">
                <a:solidFill>
                  <a:srgbClr val="FFFFFF"/>
                </a:solidFill>
                <a:latin typeface="Century Schoolbook" panose="02040604050505020304" pitchFamily="18" charset="0"/>
              </a:rPr>
              <a:pPr/>
              <a:t>53</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F2A76-98EB-D325-1087-C1505751FA6C}"/>
              </a:ext>
            </a:extLst>
          </p:cNvPr>
          <p:cNvSpPr>
            <a:spLocks noGrp="1"/>
          </p:cNvSpPr>
          <p:nvPr>
            <p:ph type="title"/>
          </p:nvPr>
        </p:nvSpPr>
        <p:spPr/>
        <p:txBody>
          <a:bodyPr/>
          <a:lstStyle/>
          <a:p>
            <a:pPr eaLnBrk="1" fontAlgn="auto" hangingPunct="1">
              <a:spcAft>
                <a:spcPts val="0"/>
              </a:spcAft>
              <a:defRPr/>
            </a:pPr>
            <a:r>
              <a:rPr lang="zh-CN" altLang="en-US" dirty="0"/>
              <a:t>浮点数的机内表示</a:t>
            </a:r>
          </a:p>
        </p:txBody>
      </p:sp>
      <p:sp>
        <p:nvSpPr>
          <p:cNvPr id="128003" name="内容占位符 2">
            <a:extLst>
              <a:ext uri="{FF2B5EF4-FFF2-40B4-BE49-F238E27FC236}">
                <a16:creationId xmlns:a16="http://schemas.microsoft.com/office/drawing/2014/main" id="{E47A10BB-6A01-2498-042E-24888482AB6C}"/>
              </a:ext>
            </a:extLst>
          </p:cNvPr>
          <p:cNvSpPr>
            <a:spLocks noGrp="1"/>
          </p:cNvSpPr>
          <p:nvPr>
            <p:ph sz="quarter" idx="1"/>
          </p:nvPr>
        </p:nvSpPr>
        <p:spPr>
          <a:xfrm>
            <a:off x="457200" y="1600200"/>
            <a:ext cx="7467600" cy="4873625"/>
          </a:xfrm>
        </p:spPr>
        <p:txBody>
          <a:bodyPr/>
          <a:lstStyle/>
          <a:p>
            <a:pPr eaLnBrk="1" hangingPunct="1"/>
            <a:r>
              <a:rPr lang="zh-CN" altLang="en-US"/>
              <a:t>浮点数的机内表示一般采用以下形式：</a:t>
            </a:r>
          </a:p>
          <a:p>
            <a:pPr eaLnBrk="1" hangingPunct="1">
              <a:buFontTx/>
              <a:buNone/>
            </a:pPr>
            <a:r>
              <a:rPr lang="en-US" altLang="zh-CN"/>
              <a:t>		M</a:t>
            </a:r>
            <a:r>
              <a:rPr lang="en-US" altLang="zh-CN" baseline="-25000"/>
              <a:t>S	    </a:t>
            </a:r>
            <a:r>
              <a:rPr lang="en-US" altLang="zh-CN"/>
              <a:t>E		  M</a:t>
            </a:r>
          </a:p>
          <a:p>
            <a:pPr eaLnBrk="1" hangingPunct="1">
              <a:buFontTx/>
              <a:buNone/>
            </a:pPr>
            <a:r>
              <a:rPr lang="en-US" altLang="zh-CN"/>
              <a:t>		1</a:t>
            </a:r>
            <a:r>
              <a:rPr lang="zh-CN" altLang="en-US"/>
              <a:t>位	 </a:t>
            </a:r>
            <a:r>
              <a:rPr lang="en-US" altLang="zh-CN"/>
              <a:t>n+1</a:t>
            </a:r>
            <a:r>
              <a:rPr lang="zh-CN" altLang="en-US"/>
              <a:t>位	 </a:t>
            </a:r>
            <a:r>
              <a:rPr lang="en-US" altLang="zh-CN"/>
              <a:t>m</a:t>
            </a:r>
            <a:r>
              <a:rPr lang="zh-CN" altLang="en-US"/>
              <a:t>位</a:t>
            </a:r>
          </a:p>
          <a:p>
            <a:pPr lvl="1" eaLnBrk="1" hangingPunct="1"/>
            <a:r>
              <a:rPr lang="en-US" altLang="zh-CN"/>
              <a:t>M</a:t>
            </a:r>
            <a:r>
              <a:rPr lang="en-US" altLang="zh-CN" baseline="-25000"/>
              <a:t>S</a:t>
            </a:r>
            <a:r>
              <a:rPr lang="zh-CN" altLang="en-US"/>
              <a:t>是尾数的符号位，设置在最高位上。</a:t>
            </a:r>
          </a:p>
          <a:p>
            <a:pPr lvl="1" eaLnBrk="1" hangingPunct="1"/>
            <a:r>
              <a:rPr lang="en-US" altLang="zh-CN"/>
              <a:t>E</a:t>
            </a:r>
            <a:r>
              <a:rPr lang="zh-CN" altLang="en-US"/>
              <a:t>为阶码，有</a:t>
            </a:r>
            <a:r>
              <a:rPr lang="en-US" altLang="zh-CN"/>
              <a:t>n+1</a:t>
            </a:r>
            <a:r>
              <a:rPr lang="zh-CN" altLang="en-US"/>
              <a:t>位，一般为整数，其中有一位符号位，设置在</a:t>
            </a:r>
            <a:r>
              <a:rPr lang="en-US" altLang="zh-CN"/>
              <a:t>E</a:t>
            </a:r>
            <a:r>
              <a:rPr lang="zh-CN" altLang="en-US"/>
              <a:t>的最高位上，用来表示正阶或负阶。</a:t>
            </a:r>
            <a:endParaRPr lang="en-US" altLang="zh-CN"/>
          </a:p>
          <a:p>
            <a:pPr lvl="1" eaLnBrk="1" hangingPunct="1"/>
            <a:r>
              <a:rPr lang="en-US" altLang="zh-CN"/>
              <a:t>M</a:t>
            </a:r>
            <a:r>
              <a:rPr lang="zh-CN" altLang="en-US"/>
              <a:t>为尾数，有</a:t>
            </a:r>
            <a:r>
              <a:rPr lang="en-US" altLang="zh-CN"/>
              <a:t>m</a:t>
            </a:r>
            <a:r>
              <a:rPr lang="zh-CN" altLang="en-US"/>
              <a:t>位，由</a:t>
            </a:r>
            <a:r>
              <a:rPr lang="en-US" altLang="zh-CN"/>
              <a:t>M</a:t>
            </a:r>
            <a:r>
              <a:rPr lang="en-US" altLang="zh-CN" baseline="-25000"/>
              <a:t>S</a:t>
            </a:r>
            <a:r>
              <a:rPr lang="zh-CN" altLang="en-US"/>
              <a:t>和</a:t>
            </a:r>
            <a:r>
              <a:rPr lang="en-US" altLang="zh-CN"/>
              <a:t>M</a:t>
            </a:r>
            <a:r>
              <a:rPr lang="zh-CN" altLang="en-US"/>
              <a:t>组成一个定点小数。</a:t>
            </a:r>
            <a:endParaRPr lang="en-US" altLang="zh-CN"/>
          </a:p>
          <a:p>
            <a:pPr lvl="2" eaLnBrk="1" hangingPunct="1"/>
            <a:r>
              <a:rPr lang="en-US" altLang="zh-CN"/>
              <a:t>M</a:t>
            </a:r>
            <a:r>
              <a:rPr lang="en-US" altLang="zh-CN" baseline="-25000"/>
              <a:t>S</a:t>
            </a:r>
            <a:r>
              <a:rPr lang="en-US" altLang="zh-CN"/>
              <a:t>=0</a:t>
            </a:r>
            <a:r>
              <a:rPr lang="zh-CN" altLang="en-US"/>
              <a:t>，表示正号，</a:t>
            </a:r>
            <a:r>
              <a:rPr lang="en-US" altLang="zh-CN"/>
              <a:t>M</a:t>
            </a:r>
            <a:r>
              <a:rPr lang="en-US" altLang="zh-CN" baseline="-25000"/>
              <a:t>S</a:t>
            </a:r>
            <a:r>
              <a:rPr lang="en-US" altLang="zh-CN"/>
              <a:t>=1</a:t>
            </a:r>
            <a:r>
              <a:rPr lang="zh-CN" altLang="en-US"/>
              <a:t>，表示负号。</a:t>
            </a:r>
            <a:endParaRPr lang="en-US" altLang="zh-CN"/>
          </a:p>
          <a:p>
            <a:pPr lvl="1" eaLnBrk="1" hangingPunct="1"/>
            <a:endParaRPr lang="zh-CN" altLang="en-US"/>
          </a:p>
          <a:p>
            <a:pPr eaLnBrk="1" hangingPunct="1"/>
            <a:endParaRPr lang="zh-CN" altLang="en-US"/>
          </a:p>
        </p:txBody>
      </p:sp>
      <p:sp>
        <p:nvSpPr>
          <p:cNvPr id="128004" name="灯片编号占位符 3">
            <a:extLst>
              <a:ext uri="{FF2B5EF4-FFF2-40B4-BE49-F238E27FC236}">
                <a16:creationId xmlns:a16="http://schemas.microsoft.com/office/drawing/2014/main" id="{B0310795-C78B-47B1-9923-9BED374B703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579D923-6054-4429-B9EA-7B64477BDE9B}" type="slidenum">
              <a:rPr lang="zh-CN" altLang="en-US">
                <a:solidFill>
                  <a:srgbClr val="FFFFFF"/>
                </a:solidFill>
                <a:latin typeface="Century Schoolbook" panose="02040604050505020304" pitchFamily="18" charset="0"/>
              </a:rPr>
              <a:pPr/>
              <a:t>54</a:t>
            </a:fld>
            <a:endParaRPr lang="zh-CN" altLang="en-US">
              <a:solidFill>
                <a:srgbClr val="FFFFFF"/>
              </a:solidFill>
              <a:latin typeface="Century Schoolbook" panose="02040604050505020304" pitchFamily="18" charset="0"/>
            </a:endParaRPr>
          </a:p>
        </p:txBody>
      </p:sp>
      <p:sp>
        <p:nvSpPr>
          <p:cNvPr id="128005" name="Rectangle 3">
            <a:extLst>
              <a:ext uri="{FF2B5EF4-FFF2-40B4-BE49-F238E27FC236}">
                <a16:creationId xmlns:a16="http://schemas.microsoft.com/office/drawing/2014/main" id="{B6F9CE99-0662-6367-8099-6D3831F9F888}"/>
              </a:ext>
            </a:extLst>
          </p:cNvPr>
          <p:cNvSpPr>
            <a:spLocks noChangeArrowheads="1"/>
          </p:cNvSpPr>
          <p:nvPr/>
        </p:nvSpPr>
        <p:spPr bwMode="auto">
          <a:xfrm>
            <a:off x="1116013" y="2071688"/>
            <a:ext cx="4392612"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entury Schoolbook" panose="02040604050505020304" pitchFamily="18" charset="0"/>
            </a:endParaRPr>
          </a:p>
        </p:txBody>
      </p:sp>
      <p:sp>
        <p:nvSpPr>
          <p:cNvPr id="128006" name="Line 4">
            <a:extLst>
              <a:ext uri="{FF2B5EF4-FFF2-40B4-BE49-F238E27FC236}">
                <a16:creationId xmlns:a16="http://schemas.microsoft.com/office/drawing/2014/main" id="{CAE44998-6C71-D0E2-3B55-46B6A2B38EBC}"/>
              </a:ext>
            </a:extLst>
          </p:cNvPr>
          <p:cNvSpPr>
            <a:spLocks noChangeShapeType="1"/>
          </p:cNvSpPr>
          <p:nvPr/>
        </p:nvSpPr>
        <p:spPr bwMode="auto">
          <a:xfrm>
            <a:off x="2051050" y="2071688"/>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7" name="Line 5">
            <a:extLst>
              <a:ext uri="{FF2B5EF4-FFF2-40B4-BE49-F238E27FC236}">
                <a16:creationId xmlns:a16="http://schemas.microsoft.com/office/drawing/2014/main" id="{6472DFD3-C1C3-AD6C-839A-BA95F97A64C5}"/>
              </a:ext>
            </a:extLst>
          </p:cNvPr>
          <p:cNvSpPr>
            <a:spLocks noChangeShapeType="1"/>
          </p:cNvSpPr>
          <p:nvPr/>
        </p:nvSpPr>
        <p:spPr bwMode="auto">
          <a:xfrm>
            <a:off x="3635375" y="2071688"/>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74363-F33D-DB77-E501-7E6B22D31399}"/>
              </a:ext>
            </a:extLst>
          </p:cNvPr>
          <p:cNvSpPr>
            <a:spLocks noGrp="1"/>
          </p:cNvSpPr>
          <p:nvPr>
            <p:ph type="title"/>
          </p:nvPr>
        </p:nvSpPr>
        <p:spPr/>
        <p:txBody>
          <a:bodyPr/>
          <a:lstStyle/>
          <a:p>
            <a:pPr eaLnBrk="1" fontAlgn="auto" hangingPunct="1">
              <a:spcAft>
                <a:spcPts val="0"/>
              </a:spcAft>
              <a:defRPr/>
            </a:pPr>
            <a:r>
              <a:rPr lang="zh-CN" altLang="en-US" dirty="0"/>
              <a:t>尾数的规格化形式</a:t>
            </a:r>
          </a:p>
        </p:txBody>
      </p:sp>
      <p:sp>
        <p:nvSpPr>
          <p:cNvPr id="129027" name="内容占位符 2">
            <a:extLst>
              <a:ext uri="{FF2B5EF4-FFF2-40B4-BE49-F238E27FC236}">
                <a16:creationId xmlns:a16="http://schemas.microsoft.com/office/drawing/2014/main" id="{E80CC322-77BD-0783-B270-1301E5643E4B}"/>
              </a:ext>
            </a:extLst>
          </p:cNvPr>
          <p:cNvSpPr>
            <a:spLocks noGrp="1"/>
          </p:cNvSpPr>
          <p:nvPr>
            <p:ph sz="quarter" idx="1"/>
          </p:nvPr>
        </p:nvSpPr>
        <p:spPr>
          <a:xfrm>
            <a:off x="457200" y="1600200"/>
            <a:ext cx="7467600" cy="4873625"/>
          </a:xfrm>
        </p:spPr>
        <p:txBody>
          <a:bodyPr/>
          <a:lstStyle/>
          <a:p>
            <a:pPr eaLnBrk="1" hangingPunct="1"/>
            <a:r>
              <a:rPr lang="zh-CN" altLang="en-US"/>
              <a:t>当</a:t>
            </a:r>
            <a:r>
              <a:rPr lang="en-US" altLang="zh-CN"/>
              <a:t>R=2</a:t>
            </a:r>
            <a:r>
              <a:rPr lang="zh-CN" altLang="en-US"/>
              <a:t>，且尾数值不为</a:t>
            </a:r>
            <a:r>
              <a:rPr lang="en-US" altLang="zh-CN"/>
              <a:t>0</a:t>
            </a:r>
            <a:r>
              <a:rPr lang="zh-CN" altLang="en-US"/>
              <a:t>时，其绝对值应大于或等于</a:t>
            </a:r>
            <a:r>
              <a:rPr lang="en-US" altLang="zh-CN"/>
              <a:t>(0.5)</a:t>
            </a:r>
            <a:r>
              <a:rPr lang="en-US" altLang="zh-CN" baseline="-25000"/>
              <a:t>10</a:t>
            </a:r>
            <a:r>
              <a:rPr lang="zh-CN" altLang="en-US"/>
              <a:t>。</a:t>
            </a:r>
            <a:endParaRPr lang="en-US" altLang="zh-CN"/>
          </a:p>
          <a:p>
            <a:pPr lvl="1" eaLnBrk="1" hangingPunct="1"/>
            <a:r>
              <a:rPr lang="zh-CN" altLang="en-US"/>
              <a:t>对非规格化浮点数，通过将尾数左移或右移，并修改阶码值使之满足规格化要求。</a:t>
            </a:r>
            <a:endParaRPr lang="en-US" altLang="zh-CN"/>
          </a:p>
          <a:p>
            <a:pPr eaLnBrk="1" hangingPunct="1"/>
            <a:r>
              <a:rPr lang="zh-CN" altLang="en-US"/>
              <a:t>假设浮点数的尾数为</a:t>
            </a:r>
            <a:r>
              <a:rPr lang="en-US" altLang="zh-CN"/>
              <a:t>0.0011</a:t>
            </a:r>
            <a:r>
              <a:rPr lang="zh-CN" altLang="en-US"/>
              <a:t>，阶码为</a:t>
            </a:r>
            <a:r>
              <a:rPr lang="en-US" altLang="zh-CN"/>
              <a:t>0100(</a:t>
            </a:r>
            <a:r>
              <a:rPr lang="zh-CN" altLang="en-US"/>
              <a:t>设定</a:t>
            </a:r>
            <a:r>
              <a:rPr lang="en-US" altLang="zh-CN"/>
              <a:t>R=2)</a:t>
            </a:r>
            <a:r>
              <a:rPr lang="zh-CN" altLang="en-US"/>
              <a:t>，规格化时，将尾数左移</a:t>
            </a:r>
            <a:r>
              <a:rPr lang="en-US" altLang="zh-CN"/>
              <a:t>2</a:t>
            </a:r>
            <a:r>
              <a:rPr lang="zh-CN" altLang="en-US"/>
              <a:t>位，而成为</a:t>
            </a:r>
            <a:r>
              <a:rPr lang="en-US" altLang="zh-CN"/>
              <a:t>0.1100</a:t>
            </a:r>
            <a:r>
              <a:rPr lang="zh-CN" altLang="en-US"/>
              <a:t>，阶码减去</a:t>
            </a:r>
            <a:r>
              <a:rPr lang="en-US" altLang="zh-CN"/>
              <a:t>(10)</a:t>
            </a:r>
            <a:r>
              <a:rPr lang="en-US" altLang="zh-CN" baseline="-25000"/>
              <a:t>2</a:t>
            </a:r>
            <a:r>
              <a:rPr lang="zh-CN" altLang="en-US"/>
              <a:t>，修改成</a:t>
            </a:r>
            <a:r>
              <a:rPr lang="en-US" altLang="zh-CN"/>
              <a:t>0010</a:t>
            </a:r>
            <a:r>
              <a:rPr lang="zh-CN" altLang="en-US"/>
              <a:t>，浮点数的值保持不变。</a:t>
            </a:r>
          </a:p>
        </p:txBody>
      </p:sp>
      <p:sp>
        <p:nvSpPr>
          <p:cNvPr id="129028" name="灯片编号占位符 3">
            <a:extLst>
              <a:ext uri="{FF2B5EF4-FFF2-40B4-BE49-F238E27FC236}">
                <a16:creationId xmlns:a16="http://schemas.microsoft.com/office/drawing/2014/main" id="{9D17F3C9-E1E6-F3CC-D328-0330FC3BFD4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3B6B9C-3D10-4309-B88B-CB0F9AE82B66}" type="slidenum">
              <a:rPr lang="zh-CN" altLang="en-US">
                <a:solidFill>
                  <a:srgbClr val="FFFFFF"/>
                </a:solidFill>
                <a:latin typeface="Century Schoolbook" panose="02040604050505020304" pitchFamily="18" charset="0"/>
              </a:rPr>
              <a:pPr/>
              <a:t>55</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63E8B0-B59D-4878-0B55-87D6D636D8EE}"/>
              </a:ext>
            </a:extLst>
          </p:cNvPr>
          <p:cNvSpPr>
            <a:spLocks noGrp="1"/>
          </p:cNvSpPr>
          <p:nvPr>
            <p:ph type="title"/>
          </p:nvPr>
        </p:nvSpPr>
        <p:spPr/>
        <p:txBody>
          <a:bodyPr/>
          <a:lstStyle/>
          <a:p>
            <a:pPr eaLnBrk="1" fontAlgn="auto" hangingPunct="1">
              <a:spcAft>
                <a:spcPts val="0"/>
              </a:spcAft>
              <a:defRPr/>
            </a:pPr>
            <a:r>
              <a:rPr lang="zh-CN" altLang="en-US" dirty="0"/>
              <a:t>浮点数的机器零</a:t>
            </a:r>
          </a:p>
        </p:txBody>
      </p:sp>
      <p:sp>
        <p:nvSpPr>
          <p:cNvPr id="130051" name="内容占位符 2">
            <a:extLst>
              <a:ext uri="{FF2B5EF4-FFF2-40B4-BE49-F238E27FC236}">
                <a16:creationId xmlns:a16="http://schemas.microsoft.com/office/drawing/2014/main" id="{4AB30204-7658-00DA-51BD-8E15621114BF}"/>
              </a:ext>
            </a:extLst>
          </p:cNvPr>
          <p:cNvSpPr>
            <a:spLocks noGrp="1"/>
          </p:cNvSpPr>
          <p:nvPr>
            <p:ph sz="quarter" idx="1"/>
          </p:nvPr>
        </p:nvSpPr>
        <p:spPr>
          <a:xfrm>
            <a:off x="457200" y="1600200"/>
            <a:ext cx="7467600" cy="4873625"/>
          </a:xfrm>
        </p:spPr>
        <p:txBody>
          <a:bodyPr/>
          <a:lstStyle/>
          <a:p>
            <a:pPr eaLnBrk="1" hangingPunct="1"/>
            <a:r>
              <a:rPr lang="zh-CN" altLang="en-US"/>
              <a:t>当一个浮点数的</a:t>
            </a:r>
            <a:r>
              <a:rPr lang="zh-CN" altLang="en-US">
                <a:solidFill>
                  <a:srgbClr val="C00000"/>
                </a:solidFill>
              </a:rPr>
              <a:t>尾数为</a:t>
            </a:r>
            <a:r>
              <a:rPr lang="en-US" altLang="zh-CN">
                <a:solidFill>
                  <a:srgbClr val="C00000"/>
                </a:solidFill>
              </a:rPr>
              <a:t>0</a:t>
            </a:r>
            <a:r>
              <a:rPr lang="en-US" altLang="zh-CN"/>
              <a:t>(</a:t>
            </a:r>
            <a:r>
              <a:rPr lang="zh-CN" altLang="en-US"/>
              <a:t>不论阶码是何值</a:t>
            </a:r>
            <a:r>
              <a:rPr lang="en-US" altLang="zh-CN"/>
              <a:t>)</a:t>
            </a:r>
            <a:r>
              <a:rPr lang="zh-CN" altLang="en-US"/>
              <a:t>，或</a:t>
            </a:r>
            <a:r>
              <a:rPr lang="zh-CN" altLang="en-US">
                <a:solidFill>
                  <a:srgbClr val="C00000"/>
                </a:solidFill>
              </a:rPr>
              <a:t>阶码的值比能在机器中表示的最小值还小</a:t>
            </a:r>
            <a:r>
              <a:rPr lang="zh-CN" altLang="en-US"/>
              <a:t>时，计算机都把该浮点数看成零值，称为机器零。</a:t>
            </a:r>
          </a:p>
          <a:p>
            <a:pPr eaLnBrk="1" hangingPunct="1"/>
            <a:endParaRPr lang="zh-CN" altLang="en-US"/>
          </a:p>
        </p:txBody>
      </p:sp>
      <p:sp>
        <p:nvSpPr>
          <p:cNvPr id="130052" name="灯片编号占位符 3">
            <a:extLst>
              <a:ext uri="{FF2B5EF4-FFF2-40B4-BE49-F238E27FC236}">
                <a16:creationId xmlns:a16="http://schemas.microsoft.com/office/drawing/2014/main" id="{4C41FC63-04AA-46AB-1824-2A42C105BF7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5CF396-0CC0-4C2F-92BC-4CE00D6B0E45}" type="slidenum">
              <a:rPr lang="zh-CN" altLang="en-US">
                <a:solidFill>
                  <a:srgbClr val="FFFFFF"/>
                </a:solidFill>
                <a:latin typeface="Century Schoolbook" panose="02040604050505020304" pitchFamily="18" charset="0"/>
              </a:rPr>
              <a:pPr/>
              <a:t>56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91DA9-D1FA-8DCB-FF85-EA630E8CEAC1}"/>
              </a:ext>
            </a:extLst>
          </p:cNvPr>
          <p:cNvSpPr>
            <a:spLocks noGrp="1"/>
          </p:cNvSpPr>
          <p:nvPr>
            <p:ph type="title"/>
          </p:nvPr>
        </p:nvSpPr>
        <p:spPr/>
        <p:txBody>
          <a:bodyPr/>
          <a:lstStyle/>
          <a:p>
            <a:pPr eaLnBrk="1" fontAlgn="auto" hangingPunct="1">
              <a:spcAft>
                <a:spcPts val="0"/>
              </a:spcAft>
              <a:defRPr/>
            </a:pPr>
            <a:r>
              <a:rPr lang="zh-CN" altLang="en-US" dirty="0"/>
              <a:t>浮点数的两种格式</a:t>
            </a:r>
          </a:p>
        </p:txBody>
      </p:sp>
      <p:sp>
        <p:nvSpPr>
          <p:cNvPr id="131075" name="内容占位符 2">
            <a:extLst>
              <a:ext uri="{FF2B5EF4-FFF2-40B4-BE49-F238E27FC236}">
                <a16:creationId xmlns:a16="http://schemas.microsoft.com/office/drawing/2014/main" id="{074157A5-A753-E5BE-4229-13F0983FE866}"/>
              </a:ext>
            </a:extLst>
          </p:cNvPr>
          <p:cNvSpPr>
            <a:spLocks noGrp="1"/>
          </p:cNvSpPr>
          <p:nvPr>
            <p:ph sz="quarter" idx="1"/>
          </p:nvPr>
        </p:nvSpPr>
        <p:spPr>
          <a:xfrm>
            <a:off x="457200" y="1600200"/>
            <a:ext cx="7467600" cy="4873625"/>
          </a:xfrm>
        </p:spPr>
        <p:txBody>
          <a:bodyPr/>
          <a:lstStyle/>
          <a:p>
            <a:pPr eaLnBrk="1" hangingPunct="1"/>
            <a:r>
              <a:rPr lang="zh-CN" altLang="en-US"/>
              <a:t>根据</a:t>
            </a:r>
            <a:r>
              <a:rPr lang="en-US" altLang="zh-CN"/>
              <a:t>IEEE 754</a:t>
            </a:r>
            <a:r>
              <a:rPr lang="zh-CN" altLang="en-US"/>
              <a:t>国际标准，常用的浮点数有两种格式：</a:t>
            </a:r>
          </a:p>
          <a:p>
            <a:pPr lvl="1" eaLnBrk="1" hangingPunct="1"/>
            <a:r>
              <a:rPr lang="zh-CN" altLang="en-US"/>
              <a:t>单精度浮点数</a:t>
            </a:r>
            <a:r>
              <a:rPr lang="en-US" altLang="zh-CN"/>
              <a:t>(32</a:t>
            </a:r>
            <a:r>
              <a:rPr lang="zh-CN" altLang="en-US"/>
              <a:t>位</a:t>
            </a:r>
            <a:r>
              <a:rPr lang="en-US" altLang="zh-CN"/>
              <a:t>)</a:t>
            </a:r>
            <a:r>
              <a:rPr lang="zh-CN" altLang="en-US"/>
              <a:t>，阶码</a:t>
            </a:r>
            <a:r>
              <a:rPr lang="en-US" altLang="zh-CN"/>
              <a:t>8</a:t>
            </a:r>
            <a:r>
              <a:rPr lang="zh-CN" altLang="en-US"/>
              <a:t>位，尾数</a:t>
            </a:r>
            <a:r>
              <a:rPr lang="en-US" altLang="zh-CN"/>
              <a:t>24</a:t>
            </a:r>
            <a:r>
              <a:rPr lang="zh-CN" altLang="en-US"/>
              <a:t>位</a:t>
            </a:r>
            <a:r>
              <a:rPr lang="en-US" altLang="zh-CN"/>
              <a:t>(</a:t>
            </a:r>
            <a:r>
              <a:rPr lang="zh-CN" altLang="en-US"/>
              <a:t>内含</a:t>
            </a:r>
            <a:r>
              <a:rPr lang="en-US" altLang="zh-CN"/>
              <a:t>1</a:t>
            </a:r>
            <a:r>
              <a:rPr lang="zh-CN" altLang="en-US"/>
              <a:t>位符号位</a:t>
            </a:r>
            <a:r>
              <a:rPr lang="en-US" altLang="zh-CN"/>
              <a:t>)</a:t>
            </a:r>
            <a:r>
              <a:rPr lang="zh-CN" altLang="en-US"/>
              <a:t>。</a:t>
            </a:r>
          </a:p>
          <a:p>
            <a:pPr lvl="1" eaLnBrk="1" hangingPunct="1"/>
            <a:r>
              <a:rPr lang="zh-CN" altLang="en-US"/>
              <a:t>双精度浮点数</a:t>
            </a:r>
            <a:r>
              <a:rPr lang="en-US" altLang="zh-CN"/>
              <a:t>(64</a:t>
            </a:r>
            <a:r>
              <a:rPr lang="zh-CN" altLang="en-US"/>
              <a:t>位</a:t>
            </a:r>
            <a:r>
              <a:rPr lang="en-US" altLang="zh-CN"/>
              <a:t>)</a:t>
            </a:r>
            <a:r>
              <a:rPr lang="zh-CN" altLang="en-US"/>
              <a:t>，阶码</a:t>
            </a:r>
            <a:r>
              <a:rPr lang="en-US" altLang="zh-CN"/>
              <a:t>11</a:t>
            </a:r>
            <a:r>
              <a:rPr lang="zh-CN" altLang="en-US"/>
              <a:t>位，尾数</a:t>
            </a:r>
            <a:r>
              <a:rPr lang="en-US" altLang="zh-CN"/>
              <a:t>53</a:t>
            </a:r>
            <a:r>
              <a:rPr lang="zh-CN" altLang="en-US"/>
              <a:t>位</a:t>
            </a:r>
            <a:r>
              <a:rPr lang="en-US" altLang="zh-CN"/>
              <a:t>(</a:t>
            </a:r>
            <a:r>
              <a:rPr lang="zh-CN" altLang="en-US"/>
              <a:t>内含</a:t>
            </a:r>
            <a:r>
              <a:rPr lang="en-US" altLang="zh-CN"/>
              <a:t>1</a:t>
            </a:r>
            <a:r>
              <a:rPr lang="zh-CN" altLang="en-US"/>
              <a:t>位符号位</a:t>
            </a:r>
            <a:r>
              <a:rPr lang="en-US" altLang="zh-CN"/>
              <a:t>)</a:t>
            </a:r>
            <a:r>
              <a:rPr lang="zh-CN" altLang="en-US"/>
              <a:t>。</a:t>
            </a:r>
          </a:p>
          <a:p>
            <a:pPr eaLnBrk="1" hangingPunct="1"/>
            <a:r>
              <a:rPr lang="zh-CN" altLang="en-US"/>
              <a:t>在多数通用机中，浮点数的</a:t>
            </a:r>
            <a:r>
              <a:rPr lang="zh-CN" altLang="en-US">
                <a:solidFill>
                  <a:srgbClr val="C00000"/>
                </a:solidFill>
              </a:rPr>
              <a:t>尾数用补码</a:t>
            </a:r>
            <a:r>
              <a:rPr lang="zh-CN" altLang="en-US"/>
              <a:t>表示，</a:t>
            </a:r>
            <a:r>
              <a:rPr lang="zh-CN" altLang="en-US">
                <a:solidFill>
                  <a:srgbClr val="C00000"/>
                </a:solidFill>
              </a:rPr>
              <a:t>阶码用补码或移码</a:t>
            </a:r>
            <a:r>
              <a:rPr lang="zh-CN" altLang="en-US"/>
              <a:t>表示。</a:t>
            </a:r>
            <a:endParaRPr lang="en-US" altLang="zh-CN"/>
          </a:p>
          <a:p>
            <a:pPr lvl="1" eaLnBrk="1" hangingPunct="1"/>
            <a:r>
              <a:rPr lang="zh-CN" altLang="en-US"/>
              <a:t>移码的定义如下</a:t>
            </a:r>
            <a:r>
              <a:rPr lang="en-US" altLang="zh-CN"/>
              <a:t>(</a:t>
            </a:r>
            <a:r>
              <a:rPr lang="zh-CN" altLang="en-US"/>
              <a:t>当阶码为</a:t>
            </a:r>
            <a:r>
              <a:rPr lang="en-US" altLang="zh-CN"/>
              <a:t>n+1</a:t>
            </a:r>
            <a:r>
              <a:rPr lang="zh-CN" altLang="en-US"/>
              <a:t>位二进制整数其中最高位为符号位时</a:t>
            </a:r>
            <a:r>
              <a:rPr lang="en-US" altLang="zh-CN"/>
              <a:t>)</a:t>
            </a:r>
            <a:r>
              <a:rPr lang="zh-CN" altLang="en-US"/>
              <a:t>：</a:t>
            </a:r>
            <a:endParaRPr lang="en-US" altLang="zh-CN"/>
          </a:p>
          <a:p>
            <a:pPr lvl="1" eaLnBrk="1" hangingPunct="1"/>
            <a:r>
              <a:rPr lang="zh-CN" altLang="pt-BR"/>
              <a:t>［</a:t>
            </a:r>
            <a:r>
              <a:rPr lang="pt-BR" altLang="zh-CN"/>
              <a:t>X</a:t>
            </a:r>
            <a:r>
              <a:rPr lang="zh-CN" altLang="pt-BR"/>
              <a:t>］</a:t>
            </a:r>
            <a:r>
              <a:rPr lang="zh-CN" altLang="en-US" baseline="-25000"/>
              <a:t>移</a:t>
            </a:r>
            <a:r>
              <a:rPr lang="pt-BR" altLang="zh-CN"/>
              <a:t>=2</a:t>
            </a:r>
            <a:r>
              <a:rPr lang="pt-BR" altLang="zh-CN" baseline="30000"/>
              <a:t>n</a:t>
            </a:r>
            <a:r>
              <a:rPr lang="pt-BR" altLang="zh-CN"/>
              <a:t>+X	-2</a:t>
            </a:r>
            <a:r>
              <a:rPr lang="pt-BR" altLang="zh-CN" baseline="30000"/>
              <a:t>n</a:t>
            </a:r>
            <a:r>
              <a:rPr lang="pt-BR" altLang="zh-CN"/>
              <a:t>≤X</a:t>
            </a:r>
            <a:r>
              <a:rPr lang="zh-CN" altLang="pt-BR"/>
              <a:t>＜</a:t>
            </a:r>
            <a:r>
              <a:rPr lang="pt-BR" altLang="zh-CN"/>
              <a:t>2</a:t>
            </a:r>
            <a:r>
              <a:rPr lang="pt-BR" altLang="zh-CN" baseline="30000"/>
              <a:t>n	</a:t>
            </a:r>
            <a:endParaRPr lang="zh-CN" altLang="pt-BR"/>
          </a:p>
          <a:p>
            <a:pPr eaLnBrk="1" hangingPunct="1"/>
            <a:endParaRPr lang="zh-CN" altLang="en-US"/>
          </a:p>
        </p:txBody>
      </p:sp>
      <p:sp>
        <p:nvSpPr>
          <p:cNvPr id="131076" name="灯片编号占位符 3">
            <a:extLst>
              <a:ext uri="{FF2B5EF4-FFF2-40B4-BE49-F238E27FC236}">
                <a16:creationId xmlns:a16="http://schemas.microsoft.com/office/drawing/2014/main" id="{3B35D67A-9F64-6452-F294-5B2DFC3952E4}"/>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DF0C9D0-75F2-4EC9-8538-9B100EF91CD5}" type="slidenum">
              <a:rPr lang="zh-CN" altLang="en-US">
                <a:solidFill>
                  <a:srgbClr val="FFFFFF"/>
                </a:solidFill>
                <a:latin typeface="Century Schoolbook" panose="02040604050505020304" pitchFamily="18" charset="0"/>
              </a:rPr>
              <a:pPr/>
              <a:t>57</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20779-614B-0A44-07B1-417A8101944C}"/>
              </a:ext>
            </a:extLst>
          </p:cNvPr>
          <p:cNvSpPr>
            <a:spLocks noGrp="1"/>
          </p:cNvSpPr>
          <p:nvPr>
            <p:ph type="title"/>
          </p:nvPr>
        </p:nvSpPr>
        <p:spPr/>
        <p:txBody>
          <a:bodyPr/>
          <a:lstStyle/>
          <a:p>
            <a:pPr eaLnBrk="1" fontAlgn="auto" hangingPunct="1">
              <a:spcAft>
                <a:spcPts val="0"/>
              </a:spcAft>
              <a:defRPr/>
            </a:pPr>
            <a:r>
              <a:rPr lang="zh-CN" altLang="en-US" dirty="0"/>
              <a:t>移码与补码的关系</a:t>
            </a:r>
          </a:p>
        </p:txBody>
      </p:sp>
      <p:sp>
        <p:nvSpPr>
          <p:cNvPr id="132099" name="内容占位符 2">
            <a:extLst>
              <a:ext uri="{FF2B5EF4-FFF2-40B4-BE49-F238E27FC236}">
                <a16:creationId xmlns:a16="http://schemas.microsoft.com/office/drawing/2014/main" id="{F15F3621-7273-D125-5838-F5198638EA43}"/>
              </a:ext>
            </a:extLst>
          </p:cNvPr>
          <p:cNvSpPr>
            <a:spLocks noGrp="1"/>
          </p:cNvSpPr>
          <p:nvPr>
            <p:ph sz="quarter" idx="1"/>
          </p:nvPr>
        </p:nvSpPr>
        <p:spPr>
          <a:xfrm>
            <a:off x="457200" y="1600200"/>
            <a:ext cx="7467600" cy="4873625"/>
          </a:xfrm>
        </p:spPr>
        <p:txBody>
          <a:bodyPr/>
          <a:lstStyle/>
          <a:p>
            <a:pPr eaLnBrk="1" hangingPunct="1">
              <a:buFontTx/>
              <a:buNone/>
            </a:pPr>
            <a:r>
              <a:rPr lang="zh-CN" altLang="en-US"/>
              <a:t>［</a:t>
            </a:r>
            <a:r>
              <a:rPr lang="en-US" altLang="zh-CN"/>
              <a:t>X</a:t>
            </a:r>
            <a:r>
              <a:rPr lang="zh-CN" altLang="en-US"/>
              <a:t>］</a:t>
            </a:r>
            <a:r>
              <a:rPr lang="zh-CN" altLang="en-US" baseline="-25000"/>
              <a:t>补</a:t>
            </a:r>
            <a:r>
              <a:rPr lang="en-US" altLang="zh-CN"/>
              <a:t>=	  X		0≤X</a:t>
            </a:r>
            <a:r>
              <a:rPr lang="zh-CN" altLang="en-US"/>
              <a:t>＜</a:t>
            </a:r>
            <a:r>
              <a:rPr lang="en-US" altLang="zh-CN"/>
              <a:t>2</a:t>
            </a:r>
            <a:r>
              <a:rPr lang="en-US" altLang="zh-CN" baseline="30000"/>
              <a:t>n</a:t>
            </a:r>
          </a:p>
          <a:p>
            <a:pPr eaLnBrk="1" hangingPunct="1">
              <a:buFontTx/>
              <a:buNone/>
            </a:pPr>
            <a:r>
              <a:rPr lang="en-US" altLang="zh-CN"/>
              <a:t>			  2</a:t>
            </a:r>
            <a:r>
              <a:rPr lang="en-US" altLang="zh-CN" baseline="30000"/>
              <a:t>n+1</a:t>
            </a:r>
            <a:r>
              <a:rPr lang="en-US" altLang="zh-CN"/>
              <a:t>+X	-2</a:t>
            </a:r>
            <a:r>
              <a:rPr lang="en-US" altLang="zh-CN" baseline="30000"/>
              <a:t>n</a:t>
            </a:r>
            <a:r>
              <a:rPr lang="en-US" altLang="zh-CN"/>
              <a:t>≤X</a:t>
            </a:r>
            <a:r>
              <a:rPr lang="zh-CN" altLang="en-US"/>
              <a:t>＜</a:t>
            </a:r>
            <a:r>
              <a:rPr lang="en-US" altLang="zh-CN"/>
              <a:t>0</a:t>
            </a:r>
          </a:p>
          <a:p>
            <a:pPr lvl="1" eaLnBrk="1" hangingPunct="1"/>
            <a:r>
              <a:rPr lang="zh-CN" altLang="en-US"/>
              <a:t>当</a:t>
            </a:r>
            <a:r>
              <a:rPr lang="en-US" altLang="zh-CN"/>
              <a:t>0≤X</a:t>
            </a:r>
            <a:r>
              <a:rPr lang="zh-CN" altLang="en-US"/>
              <a:t>＜</a:t>
            </a:r>
            <a:r>
              <a:rPr lang="en-US" altLang="zh-CN"/>
              <a:t>2</a:t>
            </a:r>
            <a:r>
              <a:rPr lang="en-US" altLang="zh-CN" baseline="30000"/>
              <a:t>n</a:t>
            </a:r>
            <a:r>
              <a:rPr lang="zh-CN" altLang="en-US"/>
              <a:t>时，［</a:t>
            </a:r>
            <a:r>
              <a:rPr lang="en-US" altLang="zh-CN"/>
              <a:t>X</a:t>
            </a:r>
            <a:r>
              <a:rPr lang="zh-CN" altLang="en-US"/>
              <a:t>］</a:t>
            </a:r>
            <a:r>
              <a:rPr lang="zh-CN" altLang="en-US" baseline="-25000"/>
              <a:t>移</a:t>
            </a:r>
            <a:r>
              <a:rPr lang="en-US" altLang="zh-CN"/>
              <a:t>=2</a:t>
            </a:r>
            <a:r>
              <a:rPr lang="en-US" altLang="zh-CN" baseline="30000"/>
              <a:t>n</a:t>
            </a:r>
            <a:r>
              <a:rPr lang="en-US" altLang="zh-CN"/>
              <a:t>+X=2</a:t>
            </a:r>
            <a:r>
              <a:rPr lang="en-US" altLang="zh-CN" baseline="30000"/>
              <a:t>n</a:t>
            </a:r>
            <a:r>
              <a:rPr lang="en-US" altLang="zh-CN"/>
              <a:t>+</a:t>
            </a:r>
            <a:r>
              <a:rPr lang="zh-CN" altLang="en-US"/>
              <a:t>［</a:t>
            </a:r>
            <a:r>
              <a:rPr lang="en-US" altLang="zh-CN"/>
              <a:t>X</a:t>
            </a:r>
            <a:r>
              <a:rPr lang="zh-CN" altLang="en-US"/>
              <a:t>］</a:t>
            </a:r>
            <a:r>
              <a:rPr lang="zh-CN" altLang="en-US" baseline="-25000"/>
              <a:t>补</a:t>
            </a:r>
            <a:endParaRPr lang="en-US" altLang="zh-CN" baseline="-25000"/>
          </a:p>
          <a:p>
            <a:pPr lvl="1" eaLnBrk="1" hangingPunct="1"/>
            <a:r>
              <a:rPr lang="zh-CN" altLang="en-US"/>
              <a:t>当</a:t>
            </a:r>
            <a:r>
              <a:rPr lang="en-US" altLang="zh-CN"/>
              <a:t>-2</a:t>
            </a:r>
            <a:r>
              <a:rPr lang="en-US" altLang="zh-CN" baseline="30000"/>
              <a:t>n</a:t>
            </a:r>
            <a:r>
              <a:rPr lang="en-US" altLang="zh-CN"/>
              <a:t>≤X</a:t>
            </a:r>
            <a:r>
              <a:rPr lang="zh-CN" altLang="en-US"/>
              <a:t>＜</a:t>
            </a:r>
            <a:r>
              <a:rPr lang="en-US" altLang="zh-CN"/>
              <a:t>0</a:t>
            </a:r>
            <a:r>
              <a:rPr lang="zh-CN" altLang="en-US"/>
              <a:t>时，</a:t>
            </a:r>
            <a:r>
              <a:rPr lang="en-US" altLang="zh-CN"/>
              <a:t>[X]</a:t>
            </a:r>
            <a:r>
              <a:rPr lang="zh-CN" altLang="en-US" baseline="-25000"/>
              <a:t>移</a:t>
            </a:r>
            <a:r>
              <a:rPr lang="en-US" altLang="zh-CN"/>
              <a:t>=2</a:t>
            </a:r>
            <a:r>
              <a:rPr lang="en-US" altLang="zh-CN" baseline="30000"/>
              <a:t>n</a:t>
            </a:r>
            <a:r>
              <a:rPr lang="en-US" altLang="zh-CN"/>
              <a:t>+X=(2</a:t>
            </a:r>
            <a:r>
              <a:rPr lang="en-US" altLang="zh-CN" baseline="30000"/>
              <a:t>n+1</a:t>
            </a:r>
            <a:r>
              <a:rPr lang="en-US" altLang="zh-CN"/>
              <a:t>+X)-2</a:t>
            </a:r>
            <a:r>
              <a:rPr lang="en-US" altLang="zh-CN" baseline="30000"/>
              <a:t>n</a:t>
            </a:r>
            <a:r>
              <a:rPr lang="en-US" altLang="zh-CN"/>
              <a:t>=</a:t>
            </a:r>
            <a:r>
              <a:rPr lang="zh-CN" altLang="en-US"/>
              <a:t>［</a:t>
            </a:r>
            <a:r>
              <a:rPr lang="en-US" altLang="zh-CN"/>
              <a:t>X</a:t>
            </a:r>
            <a:r>
              <a:rPr lang="zh-CN" altLang="en-US"/>
              <a:t>］</a:t>
            </a:r>
            <a:r>
              <a:rPr lang="zh-CN" altLang="en-US" baseline="-25000"/>
              <a:t>补</a:t>
            </a:r>
            <a:r>
              <a:rPr lang="en-US" altLang="zh-CN"/>
              <a:t>-2</a:t>
            </a:r>
            <a:r>
              <a:rPr lang="en-US" altLang="zh-CN" baseline="30000"/>
              <a:t>n</a:t>
            </a:r>
          </a:p>
          <a:p>
            <a:pPr eaLnBrk="1" hangingPunct="1"/>
            <a:r>
              <a:rPr lang="zh-CN" altLang="en-US"/>
              <a:t>把［</a:t>
            </a:r>
            <a:r>
              <a:rPr lang="en-US" altLang="zh-CN"/>
              <a:t>X</a:t>
            </a:r>
            <a:r>
              <a:rPr lang="zh-CN" altLang="en-US"/>
              <a:t>］</a:t>
            </a:r>
            <a:r>
              <a:rPr lang="zh-CN" altLang="en-US" baseline="-25000"/>
              <a:t>补</a:t>
            </a:r>
            <a:r>
              <a:rPr lang="zh-CN" altLang="en-US"/>
              <a:t>的</a:t>
            </a:r>
            <a:r>
              <a:rPr lang="zh-CN" altLang="en-US">
                <a:solidFill>
                  <a:srgbClr val="C00000"/>
                </a:solidFill>
              </a:rPr>
              <a:t>符号位取反</a:t>
            </a:r>
            <a:r>
              <a:rPr lang="zh-CN" altLang="en-US"/>
              <a:t>，即得［</a:t>
            </a:r>
            <a:r>
              <a:rPr lang="en-US" altLang="zh-CN"/>
              <a:t>X</a:t>
            </a:r>
            <a:r>
              <a:rPr lang="zh-CN" altLang="en-US"/>
              <a:t>］</a:t>
            </a:r>
            <a:r>
              <a:rPr lang="zh-CN" altLang="en-US" baseline="-25000"/>
              <a:t>移</a:t>
            </a:r>
            <a:r>
              <a:rPr lang="zh-CN" altLang="en-US"/>
              <a:t>。</a:t>
            </a:r>
          </a:p>
          <a:p>
            <a:pPr lvl="1" eaLnBrk="1" hangingPunct="1"/>
            <a:r>
              <a:rPr lang="zh-CN" altLang="en-US"/>
              <a:t>例</a:t>
            </a:r>
            <a:r>
              <a:rPr lang="en-US" altLang="zh-CN"/>
              <a:t>  X=+1011</a:t>
            </a:r>
          </a:p>
          <a:p>
            <a:pPr lvl="2" eaLnBrk="1" hangingPunct="1"/>
            <a:r>
              <a:rPr lang="zh-CN" altLang="en-US"/>
              <a:t>［</a:t>
            </a:r>
            <a:r>
              <a:rPr lang="en-US" altLang="zh-CN"/>
              <a:t>X</a:t>
            </a:r>
            <a:r>
              <a:rPr lang="zh-CN" altLang="en-US"/>
              <a:t>］</a:t>
            </a:r>
            <a:r>
              <a:rPr lang="zh-CN" altLang="en-US" baseline="-25000"/>
              <a:t>补</a:t>
            </a:r>
            <a:r>
              <a:rPr lang="en-US" altLang="zh-CN"/>
              <a:t>=01011</a:t>
            </a:r>
            <a:r>
              <a:rPr lang="zh-CN" altLang="en-US"/>
              <a:t>［</a:t>
            </a:r>
            <a:r>
              <a:rPr lang="en-US" altLang="zh-CN"/>
              <a:t>X</a:t>
            </a:r>
            <a:r>
              <a:rPr lang="zh-CN" altLang="en-US"/>
              <a:t>］</a:t>
            </a:r>
            <a:r>
              <a:rPr lang="zh-CN" altLang="en-US" baseline="-25000"/>
              <a:t>移</a:t>
            </a:r>
            <a:r>
              <a:rPr lang="en-US" altLang="zh-CN"/>
              <a:t>=11011</a:t>
            </a:r>
          </a:p>
          <a:p>
            <a:pPr lvl="1" eaLnBrk="1" hangingPunct="1"/>
            <a:r>
              <a:rPr lang="zh-CN" altLang="en-US"/>
              <a:t>例</a:t>
            </a:r>
            <a:r>
              <a:rPr lang="en-US" altLang="zh-CN"/>
              <a:t>  X=-1011</a:t>
            </a:r>
          </a:p>
          <a:p>
            <a:pPr lvl="2" eaLnBrk="1" hangingPunct="1"/>
            <a:r>
              <a:rPr lang="zh-CN" altLang="en-US"/>
              <a:t>［</a:t>
            </a:r>
            <a:r>
              <a:rPr lang="en-US" altLang="zh-CN"/>
              <a:t>X</a:t>
            </a:r>
            <a:r>
              <a:rPr lang="zh-CN" altLang="en-US"/>
              <a:t>］</a:t>
            </a:r>
            <a:r>
              <a:rPr lang="zh-CN" altLang="en-US" baseline="-25000"/>
              <a:t>补</a:t>
            </a:r>
            <a:r>
              <a:rPr lang="en-US" altLang="zh-CN"/>
              <a:t>=10101</a:t>
            </a:r>
            <a:r>
              <a:rPr lang="zh-CN" altLang="en-US"/>
              <a:t>［</a:t>
            </a:r>
            <a:r>
              <a:rPr lang="en-US" altLang="zh-CN"/>
              <a:t>X</a:t>
            </a:r>
            <a:r>
              <a:rPr lang="zh-CN" altLang="en-US"/>
              <a:t>］</a:t>
            </a:r>
            <a:r>
              <a:rPr lang="zh-CN" altLang="en-US" baseline="-25000"/>
              <a:t>移</a:t>
            </a:r>
            <a:r>
              <a:rPr lang="en-US" altLang="zh-CN"/>
              <a:t>=00101</a:t>
            </a:r>
            <a:endParaRPr lang="zh-CN" altLang="en-US"/>
          </a:p>
          <a:p>
            <a:pPr eaLnBrk="1" hangingPunct="1"/>
            <a:endParaRPr lang="zh-CN" altLang="en-US"/>
          </a:p>
        </p:txBody>
      </p:sp>
      <p:sp>
        <p:nvSpPr>
          <p:cNvPr id="132100" name="灯片编号占位符 3">
            <a:extLst>
              <a:ext uri="{FF2B5EF4-FFF2-40B4-BE49-F238E27FC236}">
                <a16:creationId xmlns:a16="http://schemas.microsoft.com/office/drawing/2014/main" id="{0E53B0CA-84F7-D5CD-0F6B-8CE3A020988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120792-E79F-407F-9692-0A96F65336B5}" type="slidenum">
              <a:rPr lang="zh-CN" altLang="en-US">
                <a:solidFill>
                  <a:srgbClr val="FFFFFF"/>
                </a:solidFill>
                <a:latin typeface="Century Schoolbook" panose="02040604050505020304" pitchFamily="18" charset="0"/>
              </a:rPr>
              <a:pPr/>
              <a:t>58</a:t>
            </a:fld>
            <a:endParaRPr lang="zh-CN" altLang="en-US">
              <a:solidFill>
                <a:srgbClr val="FFFFFF"/>
              </a:solidFill>
              <a:latin typeface="Century Schoolbook" panose="02040604050505020304" pitchFamily="18" charset="0"/>
            </a:endParaRPr>
          </a:p>
        </p:txBody>
      </p:sp>
      <p:graphicFrame>
        <p:nvGraphicFramePr>
          <p:cNvPr id="132101" name="Object 2">
            <a:extLst>
              <a:ext uri="{FF2B5EF4-FFF2-40B4-BE49-F238E27FC236}">
                <a16:creationId xmlns:a16="http://schemas.microsoft.com/office/drawing/2014/main" id="{21375511-5A8E-C2C2-2124-CB4884F0BB6D}"/>
              </a:ext>
            </a:extLst>
          </p:cNvPr>
          <p:cNvGraphicFramePr>
            <a:graphicFrameLocks noChangeAspect="1"/>
          </p:cNvGraphicFramePr>
          <p:nvPr/>
        </p:nvGraphicFramePr>
        <p:xfrm>
          <a:off x="2124075" y="1557338"/>
          <a:ext cx="311150" cy="935037"/>
        </p:xfrm>
        <a:graphic>
          <a:graphicData uri="http://schemas.openxmlformats.org/presentationml/2006/ole">
            <mc:AlternateContent xmlns:mc="http://schemas.openxmlformats.org/markup-compatibility/2006">
              <mc:Choice xmlns:v="urn:schemas-microsoft-com:vml" Requires="v">
                <p:oleObj name="公式" r:id="rId2" imgW="203112" imgH="469696" progId="Equation.3">
                  <p:embed/>
                </p:oleObj>
              </mc:Choice>
              <mc:Fallback>
                <p:oleObj name="公式" r:id="rId2" imgW="203112" imgH="469696"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557338"/>
                        <a:ext cx="31115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DDFD2C-B7FD-4965-2563-8212D927E7F7}"/>
              </a:ext>
            </a:extLst>
          </p:cNvPr>
          <p:cNvSpPr>
            <a:spLocks noGrp="1"/>
          </p:cNvSpPr>
          <p:nvPr>
            <p:ph type="title"/>
          </p:nvPr>
        </p:nvSpPr>
        <p:spPr/>
        <p:txBody>
          <a:bodyPr/>
          <a:lstStyle/>
          <a:p>
            <a:pPr eaLnBrk="1" fontAlgn="auto" hangingPunct="1">
              <a:spcAft>
                <a:spcPts val="0"/>
              </a:spcAft>
              <a:defRPr/>
            </a:pPr>
            <a:r>
              <a:rPr lang="zh-CN" altLang="en-US" dirty="0"/>
              <a:t>移码的运算</a:t>
            </a:r>
          </a:p>
        </p:txBody>
      </p:sp>
      <p:sp>
        <p:nvSpPr>
          <p:cNvPr id="133123" name="内容占位符 2">
            <a:extLst>
              <a:ext uri="{FF2B5EF4-FFF2-40B4-BE49-F238E27FC236}">
                <a16:creationId xmlns:a16="http://schemas.microsoft.com/office/drawing/2014/main" id="{63953EAB-A7EE-2FF5-6092-7C73926E15B3}"/>
              </a:ext>
            </a:extLst>
          </p:cNvPr>
          <p:cNvSpPr>
            <a:spLocks noGrp="1"/>
          </p:cNvSpPr>
          <p:nvPr>
            <p:ph sz="quarter" idx="1"/>
          </p:nvPr>
        </p:nvSpPr>
        <p:spPr>
          <a:xfrm>
            <a:off x="457200" y="1600200"/>
            <a:ext cx="7467600" cy="4873625"/>
          </a:xfrm>
        </p:spPr>
        <p:txBody>
          <a:bodyPr/>
          <a:lstStyle/>
          <a:p>
            <a:pPr eaLnBrk="1" hangingPunct="1"/>
            <a:r>
              <a:rPr lang="zh-CN" altLang="en-US"/>
              <a:t>移码具有以下特点：</a:t>
            </a:r>
          </a:p>
          <a:p>
            <a:pPr lvl="1" eaLnBrk="1" hangingPunct="1"/>
            <a:r>
              <a:rPr lang="zh-CN" altLang="en-US"/>
              <a:t>最高位为符号位，</a:t>
            </a:r>
            <a:r>
              <a:rPr lang="en-US" altLang="zh-CN"/>
              <a:t>1</a:t>
            </a:r>
            <a:r>
              <a:rPr lang="zh-CN" altLang="en-US"/>
              <a:t>表示正号，</a:t>
            </a:r>
            <a:r>
              <a:rPr lang="en-US" altLang="zh-CN"/>
              <a:t>0</a:t>
            </a:r>
            <a:r>
              <a:rPr lang="zh-CN" altLang="en-US"/>
              <a:t>表示负号。</a:t>
            </a:r>
            <a:endParaRPr lang="en-US" altLang="zh-CN"/>
          </a:p>
          <a:p>
            <a:pPr lvl="1" eaLnBrk="1" hangingPunct="1"/>
            <a:r>
              <a:rPr lang="zh-CN" altLang="en-US"/>
              <a:t>数据</a:t>
            </a:r>
            <a:r>
              <a:rPr lang="en-US" altLang="zh-CN"/>
              <a:t>0</a:t>
            </a:r>
            <a:r>
              <a:rPr lang="zh-CN" altLang="en-US"/>
              <a:t>有唯一的编码，即［</a:t>
            </a:r>
            <a:r>
              <a:rPr lang="en-US" altLang="zh-CN"/>
              <a:t>+0</a:t>
            </a:r>
            <a:r>
              <a:rPr lang="zh-CN" altLang="en-US"/>
              <a:t>］</a:t>
            </a:r>
            <a:r>
              <a:rPr lang="zh-CN" altLang="en-US" baseline="-25000"/>
              <a:t>移</a:t>
            </a:r>
            <a:r>
              <a:rPr lang="en-US" altLang="zh-CN"/>
              <a:t>=</a:t>
            </a:r>
            <a:r>
              <a:rPr lang="zh-CN" altLang="en-US"/>
              <a:t>［</a:t>
            </a:r>
            <a:r>
              <a:rPr lang="en-US" altLang="zh-CN"/>
              <a:t>-0</a:t>
            </a:r>
            <a:r>
              <a:rPr lang="zh-CN" altLang="en-US"/>
              <a:t>］</a:t>
            </a:r>
            <a:r>
              <a:rPr lang="zh-CN" altLang="en-US" baseline="-25000"/>
              <a:t>移</a:t>
            </a:r>
            <a:r>
              <a:rPr lang="en-US" altLang="zh-CN"/>
              <a:t>=1000</a:t>
            </a:r>
            <a:r>
              <a:rPr lang="en-US" altLang="zh-CN">
                <a:latin typeface="Arial" panose="020B0604020202020204" pitchFamily="34" charset="0"/>
              </a:rPr>
              <a:t>…</a:t>
            </a:r>
            <a:r>
              <a:rPr lang="en-US" altLang="zh-CN"/>
              <a:t>0</a:t>
            </a:r>
            <a:r>
              <a:rPr lang="zh-CN" altLang="en-US"/>
              <a:t>。</a:t>
            </a:r>
          </a:p>
          <a:p>
            <a:pPr lvl="1" eaLnBrk="1" hangingPunct="1"/>
            <a:r>
              <a:rPr lang="zh-CN" altLang="en-US"/>
              <a:t>在计算机中，移码</a:t>
            </a:r>
            <a:r>
              <a:rPr lang="en-US" altLang="zh-CN"/>
              <a:t>(</a:t>
            </a:r>
            <a:r>
              <a:rPr lang="zh-CN" altLang="en-US"/>
              <a:t>阶码</a:t>
            </a:r>
            <a:r>
              <a:rPr lang="en-US" altLang="zh-CN"/>
              <a:t>)</a:t>
            </a:r>
            <a:r>
              <a:rPr lang="zh-CN" altLang="en-US"/>
              <a:t>只执行加减法运算，且需要对得到的结果加以修正，修正量为</a:t>
            </a:r>
            <a:r>
              <a:rPr lang="en-US" altLang="zh-CN"/>
              <a:t>2</a:t>
            </a:r>
            <a:r>
              <a:rPr lang="en-US" altLang="zh-CN" baseline="30000"/>
              <a:t>n</a:t>
            </a:r>
            <a:r>
              <a:rPr lang="zh-CN" altLang="en-US"/>
              <a:t>，即要对</a:t>
            </a:r>
            <a:r>
              <a:rPr lang="zh-CN" altLang="en-US">
                <a:solidFill>
                  <a:srgbClr val="C00000"/>
                </a:solidFill>
              </a:rPr>
              <a:t>结果的符号位取反</a:t>
            </a:r>
            <a:r>
              <a:rPr lang="zh-CN" altLang="en-US"/>
              <a:t>，得到［</a:t>
            </a:r>
            <a:r>
              <a:rPr lang="en-US" altLang="zh-CN"/>
              <a:t>X</a:t>
            </a:r>
            <a:r>
              <a:rPr lang="zh-CN" altLang="en-US"/>
              <a:t>］</a:t>
            </a:r>
            <a:r>
              <a:rPr lang="zh-CN" altLang="en-US" baseline="-25000"/>
              <a:t>移</a:t>
            </a:r>
            <a:r>
              <a:rPr lang="zh-CN" altLang="en-US"/>
              <a:t>。</a:t>
            </a:r>
          </a:p>
          <a:p>
            <a:pPr eaLnBrk="1" hangingPunct="1"/>
            <a:r>
              <a:rPr lang="zh-CN" altLang="en-US"/>
              <a:t>设</a:t>
            </a:r>
            <a:r>
              <a:rPr lang="en-US" altLang="zh-CN"/>
              <a:t>X=+1010   Y=+0011,</a:t>
            </a:r>
            <a:r>
              <a:rPr lang="zh-CN" altLang="en-US"/>
              <a:t>则［</a:t>
            </a:r>
            <a:r>
              <a:rPr lang="en-US" altLang="zh-CN"/>
              <a:t>X</a:t>
            </a:r>
            <a:r>
              <a:rPr lang="zh-CN" altLang="en-US"/>
              <a:t>］</a:t>
            </a:r>
            <a:r>
              <a:rPr lang="zh-CN" altLang="en-US" baseline="-25000"/>
              <a:t>移</a:t>
            </a:r>
            <a:r>
              <a:rPr lang="en-US" altLang="zh-CN"/>
              <a:t>=</a:t>
            </a:r>
            <a:r>
              <a:rPr lang="en-US" altLang="zh-CN">
                <a:solidFill>
                  <a:srgbClr val="C00000"/>
                </a:solidFill>
              </a:rPr>
              <a:t>1</a:t>
            </a:r>
            <a:r>
              <a:rPr lang="en-US" altLang="zh-CN"/>
              <a:t>1010</a:t>
            </a:r>
            <a:r>
              <a:rPr lang="zh-CN" altLang="en-US"/>
              <a:t>［</a:t>
            </a:r>
            <a:r>
              <a:rPr lang="en-US" altLang="zh-CN"/>
              <a:t>Y</a:t>
            </a:r>
            <a:r>
              <a:rPr lang="zh-CN" altLang="en-US"/>
              <a:t>］</a:t>
            </a:r>
            <a:r>
              <a:rPr lang="zh-CN" altLang="en-US" baseline="-25000"/>
              <a:t>移</a:t>
            </a:r>
            <a:r>
              <a:rPr lang="en-US" altLang="zh-CN"/>
              <a:t>=</a:t>
            </a:r>
            <a:r>
              <a:rPr lang="en-US" altLang="zh-CN">
                <a:solidFill>
                  <a:srgbClr val="C00000"/>
                </a:solidFill>
              </a:rPr>
              <a:t>1</a:t>
            </a:r>
            <a:r>
              <a:rPr lang="en-US" altLang="zh-CN"/>
              <a:t>0011</a:t>
            </a:r>
          </a:p>
          <a:p>
            <a:pPr eaLnBrk="1" hangingPunct="1"/>
            <a:r>
              <a:rPr lang="zh-CN" altLang="en-US"/>
              <a:t>执行加法运算</a:t>
            </a:r>
          </a:p>
          <a:p>
            <a:pPr eaLnBrk="1" hangingPunct="1">
              <a:buFontTx/>
              <a:buNone/>
            </a:pPr>
            <a:r>
              <a:rPr lang="zh-CN" altLang="en-US"/>
              <a:t>	［</a:t>
            </a:r>
            <a:r>
              <a:rPr lang="en-US" altLang="zh-CN"/>
              <a:t>X</a:t>
            </a:r>
            <a:r>
              <a:rPr lang="zh-CN" altLang="en-US"/>
              <a:t>］</a:t>
            </a:r>
            <a:r>
              <a:rPr lang="zh-CN" altLang="en-US" baseline="-25000"/>
              <a:t>移</a:t>
            </a:r>
            <a:r>
              <a:rPr lang="en-US" altLang="zh-CN"/>
              <a:t>+</a:t>
            </a:r>
            <a:r>
              <a:rPr lang="zh-CN" altLang="en-US"/>
              <a:t>［</a:t>
            </a:r>
            <a:r>
              <a:rPr lang="en-US" altLang="zh-CN"/>
              <a:t>Y</a:t>
            </a:r>
            <a:r>
              <a:rPr lang="zh-CN" altLang="en-US"/>
              <a:t>］</a:t>
            </a:r>
            <a:r>
              <a:rPr lang="zh-CN" altLang="en-US" baseline="-25000"/>
              <a:t>移</a:t>
            </a:r>
            <a:r>
              <a:rPr lang="en-US" altLang="zh-CN"/>
              <a:t>=</a:t>
            </a:r>
            <a:r>
              <a:rPr lang="en-US" altLang="zh-CN">
                <a:solidFill>
                  <a:srgbClr val="C00000"/>
                </a:solidFill>
              </a:rPr>
              <a:t>1</a:t>
            </a:r>
            <a:r>
              <a:rPr lang="en-US" altLang="zh-CN"/>
              <a:t>1010+</a:t>
            </a:r>
            <a:r>
              <a:rPr lang="en-US" altLang="zh-CN">
                <a:solidFill>
                  <a:srgbClr val="C00000"/>
                </a:solidFill>
              </a:rPr>
              <a:t>1</a:t>
            </a:r>
            <a:r>
              <a:rPr lang="en-US" altLang="zh-CN"/>
              <a:t>0011=</a:t>
            </a:r>
            <a:r>
              <a:rPr lang="en-US" altLang="zh-CN" u="sng">
                <a:solidFill>
                  <a:srgbClr val="00B050"/>
                </a:solidFill>
              </a:rPr>
              <a:t>1</a:t>
            </a:r>
            <a:r>
              <a:rPr lang="en-US" altLang="zh-CN">
                <a:solidFill>
                  <a:srgbClr val="C00000"/>
                </a:solidFill>
              </a:rPr>
              <a:t>0</a:t>
            </a:r>
            <a:r>
              <a:rPr lang="en-US" altLang="zh-CN"/>
              <a:t>1101,</a:t>
            </a:r>
            <a:r>
              <a:rPr lang="zh-CN" altLang="en-US"/>
              <a:t>加</a:t>
            </a:r>
            <a:r>
              <a:rPr lang="en-US" altLang="zh-CN"/>
              <a:t>2</a:t>
            </a:r>
            <a:r>
              <a:rPr lang="en-US" altLang="zh-CN" baseline="30000"/>
              <a:t>n</a:t>
            </a:r>
            <a:r>
              <a:rPr lang="zh-CN" altLang="en-US"/>
              <a:t>后修正得［</a:t>
            </a:r>
            <a:r>
              <a:rPr lang="en-US" altLang="zh-CN"/>
              <a:t>X+Y</a:t>
            </a:r>
            <a:r>
              <a:rPr lang="zh-CN" altLang="en-US"/>
              <a:t>］</a:t>
            </a:r>
            <a:r>
              <a:rPr lang="zh-CN" altLang="en-US" baseline="-25000"/>
              <a:t>移</a:t>
            </a:r>
            <a:r>
              <a:rPr lang="zh-CN" altLang="en-US"/>
              <a:t>，</a:t>
            </a:r>
          </a:p>
          <a:p>
            <a:pPr eaLnBrk="1" hangingPunct="1">
              <a:buFontTx/>
              <a:buNone/>
            </a:pPr>
            <a:r>
              <a:rPr lang="zh-CN" altLang="en-US"/>
              <a:t>	［</a:t>
            </a:r>
            <a:r>
              <a:rPr lang="en-US" altLang="zh-CN"/>
              <a:t>X+Y</a:t>
            </a:r>
            <a:r>
              <a:rPr lang="zh-CN" altLang="en-US"/>
              <a:t>］</a:t>
            </a:r>
            <a:r>
              <a:rPr lang="zh-CN" altLang="en-US" baseline="-25000"/>
              <a:t>移</a:t>
            </a:r>
            <a:r>
              <a:rPr lang="en-US" altLang="zh-CN"/>
              <a:t>=</a:t>
            </a:r>
            <a:r>
              <a:rPr lang="en-US" altLang="zh-CN">
                <a:solidFill>
                  <a:srgbClr val="C00000"/>
                </a:solidFill>
              </a:rPr>
              <a:t>0</a:t>
            </a:r>
            <a:r>
              <a:rPr lang="en-US" altLang="zh-CN"/>
              <a:t>1101+</a:t>
            </a:r>
            <a:r>
              <a:rPr lang="en-US" altLang="zh-CN">
                <a:solidFill>
                  <a:srgbClr val="C00000"/>
                </a:solidFill>
              </a:rPr>
              <a:t>1</a:t>
            </a:r>
            <a:r>
              <a:rPr lang="en-US" altLang="zh-CN"/>
              <a:t>0000=</a:t>
            </a:r>
            <a:r>
              <a:rPr lang="en-US" altLang="zh-CN">
                <a:solidFill>
                  <a:srgbClr val="C00000"/>
                </a:solidFill>
              </a:rPr>
              <a:t>1</a:t>
            </a:r>
            <a:r>
              <a:rPr lang="en-US" altLang="zh-CN"/>
              <a:t>1101</a:t>
            </a:r>
            <a:endParaRPr lang="zh-CN" altLang="en-US"/>
          </a:p>
        </p:txBody>
      </p:sp>
      <p:sp>
        <p:nvSpPr>
          <p:cNvPr id="133124" name="灯片编号占位符 3">
            <a:extLst>
              <a:ext uri="{FF2B5EF4-FFF2-40B4-BE49-F238E27FC236}">
                <a16:creationId xmlns:a16="http://schemas.microsoft.com/office/drawing/2014/main" id="{753A2768-CF7A-3913-F48F-59FF1089680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06A1D5A-9E9E-4CF0-A08A-756374792598}" type="slidenum">
              <a:rPr lang="zh-CN" altLang="en-US">
                <a:solidFill>
                  <a:srgbClr val="FFFFFF"/>
                </a:solidFill>
                <a:latin typeface="Century Schoolbook" panose="02040604050505020304" pitchFamily="18" charset="0"/>
              </a:rPr>
              <a:pPr/>
              <a:t>59</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36205-9CCB-E340-2F1C-755D3D63BE58}"/>
              </a:ext>
            </a:extLst>
          </p:cNvPr>
          <p:cNvSpPr>
            <a:spLocks noGrp="1"/>
          </p:cNvSpPr>
          <p:nvPr>
            <p:ph type="title"/>
          </p:nvPr>
        </p:nvSpPr>
        <p:spPr/>
        <p:txBody>
          <a:bodyPr/>
          <a:lstStyle/>
          <a:p>
            <a:pPr eaLnBrk="1" fontAlgn="auto" hangingPunct="1">
              <a:spcAft>
                <a:spcPts val="0"/>
              </a:spcAft>
              <a:defRPr/>
            </a:pPr>
            <a:r>
              <a:rPr lang="zh-CN" altLang="en-US" dirty="0"/>
              <a:t>将</a:t>
            </a:r>
            <a:r>
              <a:rPr lang="en-US" altLang="zh-CN" dirty="0"/>
              <a:t>(105)</a:t>
            </a:r>
            <a:r>
              <a:rPr lang="en-US" altLang="zh-CN" baseline="-25000" dirty="0"/>
              <a:t>10</a:t>
            </a:r>
            <a:r>
              <a:rPr lang="zh-CN" altLang="en-US" dirty="0"/>
              <a:t>转换成二进制</a:t>
            </a:r>
          </a:p>
        </p:txBody>
      </p:sp>
      <p:sp>
        <p:nvSpPr>
          <p:cNvPr id="48131" name="Rectangle 2">
            <a:extLst>
              <a:ext uri="{FF2B5EF4-FFF2-40B4-BE49-F238E27FC236}">
                <a16:creationId xmlns:a16="http://schemas.microsoft.com/office/drawing/2014/main" id="{AFB4DE99-BF1E-90B1-A1EE-CAAF221BCFF5}"/>
              </a:ext>
            </a:extLst>
          </p:cNvPr>
          <p:cNvSpPr txBox="1">
            <a:spLocks noChangeArrowheads="1"/>
          </p:cNvSpPr>
          <p:nvPr/>
        </p:nvSpPr>
        <p:spPr bwMode="auto">
          <a:xfrm>
            <a:off x="304800" y="1071563"/>
            <a:ext cx="8382000" cy="522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400"/>
              </a:lnSpc>
              <a:spcBef>
                <a:spcPts val="600"/>
              </a:spcBef>
              <a:buClr>
                <a:schemeClr val="accent1"/>
              </a:buClr>
              <a:buSzPct val="70000"/>
              <a:buFont typeface="Wingdings" panose="05000000000000000000" pitchFamily="2" charset="2"/>
              <a:buChar char=""/>
            </a:pPr>
            <a:endParaRPr lang="zh-CN" altLang="en-US" sz="2400" b="1">
              <a:latin typeface="Century Schoolbook" panose="02040604050505020304" pitchFamily="18" charset="0"/>
            </a:endParaRPr>
          </a:p>
          <a:p>
            <a:pPr eaLnBrk="1" hangingPunct="1">
              <a:lnSpc>
                <a:spcPts val="3400"/>
              </a:lnSpc>
              <a:spcBef>
                <a:spcPts val="600"/>
              </a:spcBef>
              <a:buClr>
                <a:schemeClr val="accent1"/>
              </a:buClr>
              <a:buSzPct val="70000"/>
            </a:pPr>
            <a:r>
              <a:rPr lang="en-US" altLang="zh-CN" sz="2400" b="1">
                <a:latin typeface="Century Schoolbook" panose="02040604050505020304" pitchFamily="18" charset="0"/>
              </a:rPr>
              <a:t>	2 105	       </a:t>
            </a:r>
            <a:r>
              <a:rPr lang="zh-CN" altLang="en-US" sz="2400" b="1">
                <a:latin typeface="Century Schoolbook" panose="02040604050505020304" pitchFamily="18" charset="0"/>
              </a:rPr>
              <a:t>余数		结果</a:t>
            </a:r>
          </a:p>
          <a:p>
            <a:pPr eaLnBrk="1" hangingPunct="1">
              <a:lnSpc>
                <a:spcPts val="3400"/>
              </a:lnSpc>
              <a:spcBef>
                <a:spcPts val="600"/>
              </a:spcBef>
              <a:buClr>
                <a:schemeClr val="accent1"/>
              </a:buClr>
              <a:buSzPct val="70000"/>
            </a:pPr>
            <a:r>
              <a:rPr lang="en-US" altLang="zh-CN" sz="2400" b="1">
                <a:latin typeface="Century Schoolbook" panose="02040604050505020304" pitchFamily="18" charset="0"/>
              </a:rPr>
              <a:t>	 2 52		1		</a:t>
            </a:r>
            <a:r>
              <a:rPr lang="zh-CN" altLang="en-US" sz="2400" b="1">
                <a:latin typeface="Century Schoolbook" panose="02040604050505020304" pitchFamily="18" charset="0"/>
              </a:rPr>
              <a:t>最低位</a:t>
            </a:r>
          </a:p>
          <a:p>
            <a:pPr eaLnBrk="1" hangingPunct="1">
              <a:lnSpc>
                <a:spcPts val="3400"/>
              </a:lnSpc>
              <a:spcBef>
                <a:spcPts val="600"/>
              </a:spcBef>
              <a:buClr>
                <a:schemeClr val="accent1"/>
              </a:buClr>
              <a:buSzPct val="70000"/>
            </a:pPr>
            <a:r>
              <a:rPr lang="en-US" altLang="zh-CN" sz="2400" b="1">
                <a:latin typeface="Century Schoolbook" panose="02040604050505020304" pitchFamily="18" charset="0"/>
              </a:rPr>
              <a:t>	 2  26		0</a:t>
            </a:r>
          </a:p>
          <a:p>
            <a:pPr eaLnBrk="1" hangingPunct="1">
              <a:lnSpc>
                <a:spcPts val="3400"/>
              </a:lnSpc>
              <a:spcBef>
                <a:spcPts val="600"/>
              </a:spcBef>
              <a:buClr>
                <a:schemeClr val="accent1"/>
              </a:buClr>
              <a:buSzPct val="70000"/>
            </a:pPr>
            <a:r>
              <a:rPr lang="en-US" altLang="zh-CN" sz="2400" b="1">
                <a:latin typeface="Century Schoolbook" panose="02040604050505020304" pitchFamily="18" charset="0"/>
              </a:rPr>
              <a:t>	 2  13		0		</a:t>
            </a:r>
            <a:r>
              <a:rPr lang="en-US" altLang="zh-CN" sz="2400" b="1"/>
              <a:t>…</a:t>
            </a:r>
            <a:endParaRPr lang="en-US" altLang="zh-CN" sz="2400" b="1">
              <a:latin typeface="Century Schoolbook" panose="02040604050505020304" pitchFamily="18" charset="0"/>
            </a:endParaRPr>
          </a:p>
          <a:p>
            <a:pPr eaLnBrk="1" hangingPunct="1">
              <a:lnSpc>
                <a:spcPts val="3400"/>
              </a:lnSpc>
              <a:spcBef>
                <a:spcPts val="600"/>
              </a:spcBef>
              <a:buClr>
                <a:schemeClr val="accent1"/>
              </a:buClr>
              <a:buSzPct val="70000"/>
            </a:pPr>
            <a:r>
              <a:rPr lang="en-US" altLang="zh-CN" sz="2400" b="1">
                <a:latin typeface="Century Schoolbook" panose="02040604050505020304" pitchFamily="18" charset="0"/>
              </a:rPr>
              <a:t>	  2  6		1</a:t>
            </a:r>
          </a:p>
          <a:p>
            <a:pPr eaLnBrk="1" hangingPunct="1">
              <a:lnSpc>
                <a:spcPts val="3400"/>
              </a:lnSpc>
              <a:spcBef>
                <a:spcPts val="600"/>
              </a:spcBef>
              <a:buClr>
                <a:schemeClr val="accent1"/>
              </a:buClr>
              <a:buSzPct val="70000"/>
            </a:pPr>
            <a:r>
              <a:rPr lang="en-US" altLang="zh-CN" sz="2400" b="1">
                <a:latin typeface="Century Schoolbook" panose="02040604050505020304" pitchFamily="18" charset="0"/>
              </a:rPr>
              <a:t>	  2  3		0</a:t>
            </a:r>
          </a:p>
          <a:p>
            <a:pPr eaLnBrk="1" hangingPunct="1">
              <a:lnSpc>
                <a:spcPts val="3400"/>
              </a:lnSpc>
              <a:spcBef>
                <a:spcPts val="600"/>
              </a:spcBef>
              <a:buClr>
                <a:schemeClr val="accent1"/>
              </a:buClr>
              <a:buSzPct val="70000"/>
            </a:pPr>
            <a:r>
              <a:rPr lang="en-US" altLang="zh-CN" sz="2400" b="1">
                <a:latin typeface="Century Schoolbook" panose="02040604050505020304" pitchFamily="18" charset="0"/>
              </a:rPr>
              <a:t>	   2 1		1</a:t>
            </a:r>
          </a:p>
          <a:p>
            <a:pPr eaLnBrk="1" hangingPunct="1">
              <a:lnSpc>
                <a:spcPts val="3400"/>
              </a:lnSpc>
              <a:spcBef>
                <a:spcPts val="600"/>
              </a:spcBef>
              <a:buClr>
                <a:schemeClr val="accent1"/>
              </a:buClr>
              <a:buSzPct val="70000"/>
            </a:pPr>
            <a:r>
              <a:rPr lang="en-US" altLang="zh-CN" sz="2400" b="1">
                <a:latin typeface="Century Schoolbook" panose="02040604050505020304" pitchFamily="18" charset="0"/>
              </a:rPr>
              <a:t>	     0		1		</a:t>
            </a:r>
            <a:r>
              <a:rPr lang="zh-CN" altLang="en-US" sz="2400" b="1">
                <a:latin typeface="Century Schoolbook" panose="02040604050505020304" pitchFamily="18" charset="0"/>
              </a:rPr>
              <a:t>最高位</a:t>
            </a:r>
          </a:p>
          <a:p>
            <a:pPr eaLnBrk="1" hangingPunct="1">
              <a:lnSpc>
                <a:spcPts val="3400"/>
              </a:lnSpc>
              <a:spcBef>
                <a:spcPts val="600"/>
              </a:spcBef>
              <a:buClr>
                <a:schemeClr val="accent1"/>
              </a:buClr>
              <a:buSzPct val="70000"/>
              <a:buFont typeface="Wingdings" panose="05000000000000000000" pitchFamily="2" charset="2"/>
              <a:buChar char=""/>
            </a:pPr>
            <a:r>
              <a:rPr lang="zh-CN" altLang="en-US" sz="2400" b="1">
                <a:latin typeface="Century Schoolbook" panose="02040604050505020304" pitchFamily="18" charset="0"/>
              </a:rPr>
              <a:t>得出：</a:t>
            </a:r>
            <a:r>
              <a:rPr lang="en-US" altLang="zh-CN" sz="2400" b="1">
                <a:latin typeface="Century Schoolbook" panose="02040604050505020304" pitchFamily="18" charset="0"/>
              </a:rPr>
              <a:t>(105)</a:t>
            </a:r>
            <a:r>
              <a:rPr lang="en-US" altLang="zh-CN" sz="2400" b="1" baseline="-25000">
                <a:latin typeface="Century Schoolbook" panose="02040604050505020304" pitchFamily="18" charset="0"/>
              </a:rPr>
              <a:t>10</a:t>
            </a:r>
            <a:r>
              <a:rPr lang="en-US" altLang="zh-CN" sz="2400" b="1">
                <a:latin typeface="Century Schoolbook" panose="02040604050505020304" pitchFamily="18" charset="0"/>
              </a:rPr>
              <a:t>=(1101001)</a:t>
            </a:r>
            <a:r>
              <a:rPr lang="en-US" altLang="zh-CN" sz="2400" b="1" baseline="-25000">
                <a:latin typeface="Century Schoolbook" panose="02040604050505020304" pitchFamily="18" charset="0"/>
              </a:rPr>
              <a:t>2</a:t>
            </a:r>
            <a:endParaRPr lang="zh-CN" altLang="en-US" sz="2400" b="1" baseline="-25000">
              <a:latin typeface="Century Schoolbook" panose="02040604050505020304" pitchFamily="18" charset="0"/>
            </a:endParaRPr>
          </a:p>
        </p:txBody>
      </p:sp>
      <p:sp>
        <p:nvSpPr>
          <p:cNvPr id="48132" name="Line 3">
            <a:extLst>
              <a:ext uri="{FF2B5EF4-FFF2-40B4-BE49-F238E27FC236}">
                <a16:creationId xmlns:a16="http://schemas.microsoft.com/office/drawing/2014/main" id="{FE94F048-9C60-3C42-2053-4E6EE345A961}"/>
              </a:ext>
            </a:extLst>
          </p:cNvPr>
          <p:cNvSpPr>
            <a:spLocks noChangeShapeType="1"/>
          </p:cNvSpPr>
          <p:nvPr/>
        </p:nvSpPr>
        <p:spPr bwMode="auto">
          <a:xfrm>
            <a:off x="857250" y="1571625"/>
            <a:ext cx="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3" name="Line 4">
            <a:extLst>
              <a:ext uri="{FF2B5EF4-FFF2-40B4-BE49-F238E27FC236}">
                <a16:creationId xmlns:a16="http://schemas.microsoft.com/office/drawing/2014/main" id="{7C0BFE5A-F3CB-0DEB-480D-CD5F98542D9F}"/>
              </a:ext>
            </a:extLst>
          </p:cNvPr>
          <p:cNvSpPr>
            <a:spLocks noChangeShapeType="1"/>
          </p:cNvSpPr>
          <p:nvPr/>
        </p:nvSpPr>
        <p:spPr bwMode="auto">
          <a:xfrm>
            <a:off x="857250" y="2074863"/>
            <a:ext cx="792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4" name="Line 5">
            <a:extLst>
              <a:ext uri="{FF2B5EF4-FFF2-40B4-BE49-F238E27FC236}">
                <a16:creationId xmlns:a16="http://schemas.microsoft.com/office/drawing/2014/main" id="{F3208169-8F9C-069B-BA34-8CA35DB993E7}"/>
              </a:ext>
            </a:extLst>
          </p:cNvPr>
          <p:cNvSpPr>
            <a:spLocks noChangeShapeType="1"/>
          </p:cNvSpPr>
          <p:nvPr/>
        </p:nvSpPr>
        <p:spPr bwMode="auto">
          <a:xfrm>
            <a:off x="1000125" y="20748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5" name="Line 6">
            <a:extLst>
              <a:ext uri="{FF2B5EF4-FFF2-40B4-BE49-F238E27FC236}">
                <a16:creationId xmlns:a16="http://schemas.microsoft.com/office/drawing/2014/main" id="{0593B11B-332E-E201-BCD5-2E7F637556AD}"/>
              </a:ext>
            </a:extLst>
          </p:cNvPr>
          <p:cNvSpPr>
            <a:spLocks noChangeShapeType="1"/>
          </p:cNvSpPr>
          <p:nvPr/>
        </p:nvSpPr>
        <p:spPr bwMode="auto">
          <a:xfrm>
            <a:off x="1000125" y="2579688"/>
            <a:ext cx="649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6" name="Line 7">
            <a:extLst>
              <a:ext uri="{FF2B5EF4-FFF2-40B4-BE49-F238E27FC236}">
                <a16:creationId xmlns:a16="http://schemas.microsoft.com/office/drawing/2014/main" id="{8B2D1797-C5FA-D935-7B3B-2C424D043354}"/>
              </a:ext>
            </a:extLst>
          </p:cNvPr>
          <p:cNvSpPr>
            <a:spLocks noChangeShapeType="1"/>
          </p:cNvSpPr>
          <p:nvPr/>
        </p:nvSpPr>
        <p:spPr bwMode="auto">
          <a:xfrm>
            <a:off x="1073150" y="2579688"/>
            <a:ext cx="0"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7" name="Line 8">
            <a:extLst>
              <a:ext uri="{FF2B5EF4-FFF2-40B4-BE49-F238E27FC236}">
                <a16:creationId xmlns:a16="http://schemas.microsoft.com/office/drawing/2014/main" id="{F9DE2F79-4BA6-5660-71B5-A8340812E855}"/>
              </a:ext>
            </a:extLst>
          </p:cNvPr>
          <p:cNvSpPr>
            <a:spLocks noChangeShapeType="1"/>
          </p:cNvSpPr>
          <p:nvPr/>
        </p:nvSpPr>
        <p:spPr bwMode="auto">
          <a:xfrm>
            <a:off x="1073150" y="3082925"/>
            <a:ext cx="5762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8" name="Line 9">
            <a:extLst>
              <a:ext uri="{FF2B5EF4-FFF2-40B4-BE49-F238E27FC236}">
                <a16:creationId xmlns:a16="http://schemas.microsoft.com/office/drawing/2014/main" id="{A4BF8775-6E6D-B848-93AF-1E35ACED280F}"/>
              </a:ext>
            </a:extLst>
          </p:cNvPr>
          <p:cNvSpPr>
            <a:spLocks noChangeShapeType="1"/>
          </p:cNvSpPr>
          <p:nvPr/>
        </p:nvSpPr>
        <p:spPr bwMode="auto">
          <a:xfrm>
            <a:off x="1144588" y="3082925"/>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9" name="Line 10">
            <a:extLst>
              <a:ext uri="{FF2B5EF4-FFF2-40B4-BE49-F238E27FC236}">
                <a16:creationId xmlns:a16="http://schemas.microsoft.com/office/drawing/2014/main" id="{68ABDB0A-5532-584A-1461-6414FB85A286}"/>
              </a:ext>
            </a:extLst>
          </p:cNvPr>
          <p:cNvSpPr>
            <a:spLocks noChangeShapeType="1"/>
          </p:cNvSpPr>
          <p:nvPr/>
        </p:nvSpPr>
        <p:spPr bwMode="auto">
          <a:xfrm>
            <a:off x="1144588" y="3659188"/>
            <a:ext cx="5762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0" name="Line 11">
            <a:extLst>
              <a:ext uri="{FF2B5EF4-FFF2-40B4-BE49-F238E27FC236}">
                <a16:creationId xmlns:a16="http://schemas.microsoft.com/office/drawing/2014/main" id="{A39962D8-22F5-3310-8E39-86DE56C7312A}"/>
              </a:ext>
            </a:extLst>
          </p:cNvPr>
          <p:cNvSpPr>
            <a:spLocks noChangeShapeType="1"/>
          </p:cNvSpPr>
          <p:nvPr/>
        </p:nvSpPr>
        <p:spPr bwMode="auto">
          <a:xfrm>
            <a:off x="1216025" y="3659188"/>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1" name="Line 12">
            <a:extLst>
              <a:ext uri="{FF2B5EF4-FFF2-40B4-BE49-F238E27FC236}">
                <a16:creationId xmlns:a16="http://schemas.microsoft.com/office/drawing/2014/main" id="{0CD2138E-A80A-D062-8A7B-4094B47512B5}"/>
              </a:ext>
            </a:extLst>
          </p:cNvPr>
          <p:cNvSpPr>
            <a:spLocks noChangeShapeType="1"/>
          </p:cNvSpPr>
          <p:nvPr/>
        </p:nvSpPr>
        <p:spPr bwMode="auto">
          <a:xfrm>
            <a:off x="1216025" y="4090988"/>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2" name="Line 13">
            <a:extLst>
              <a:ext uri="{FF2B5EF4-FFF2-40B4-BE49-F238E27FC236}">
                <a16:creationId xmlns:a16="http://schemas.microsoft.com/office/drawing/2014/main" id="{53C55FC6-CCDA-9290-A470-170AF0C87C0F}"/>
              </a:ext>
            </a:extLst>
          </p:cNvPr>
          <p:cNvSpPr>
            <a:spLocks noChangeShapeType="1"/>
          </p:cNvSpPr>
          <p:nvPr/>
        </p:nvSpPr>
        <p:spPr bwMode="auto">
          <a:xfrm>
            <a:off x="1289050" y="4090988"/>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3" name="Line 14">
            <a:extLst>
              <a:ext uri="{FF2B5EF4-FFF2-40B4-BE49-F238E27FC236}">
                <a16:creationId xmlns:a16="http://schemas.microsoft.com/office/drawing/2014/main" id="{515115D9-D36E-1B6A-D588-2D033FC215D1}"/>
              </a:ext>
            </a:extLst>
          </p:cNvPr>
          <p:cNvSpPr>
            <a:spLocks noChangeShapeType="1"/>
          </p:cNvSpPr>
          <p:nvPr/>
        </p:nvSpPr>
        <p:spPr bwMode="auto">
          <a:xfrm>
            <a:off x="1289050" y="4595813"/>
            <a:ext cx="5032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4" name="Line 15">
            <a:extLst>
              <a:ext uri="{FF2B5EF4-FFF2-40B4-BE49-F238E27FC236}">
                <a16:creationId xmlns:a16="http://schemas.microsoft.com/office/drawing/2014/main" id="{C0C3D025-5859-EE84-9962-2A3785602558}"/>
              </a:ext>
            </a:extLst>
          </p:cNvPr>
          <p:cNvSpPr>
            <a:spLocks noChangeShapeType="1"/>
          </p:cNvSpPr>
          <p:nvPr/>
        </p:nvSpPr>
        <p:spPr bwMode="auto">
          <a:xfrm>
            <a:off x="1433513" y="4595813"/>
            <a:ext cx="0"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5" name="Line 16">
            <a:extLst>
              <a:ext uri="{FF2B5EF4-FFF2-40B4-BE49-F238E27FC236}">
                <a16:creationId xmlns:a16="http://schemas.microsoft.com/office/drawing/2014/main" id="{973331F0-60C6-5D14-961A-8620FA19F9BB}"/>
              </a:ext>
            </a:extLst>
          </p:cNvPr>
          <p:cNvSpPr>
            <a:spLocks noChangeShapeType="1"/>
          </p:cNvSpPr>
          <p:nvPr/>
        </p:nvSpPr>
        <p:spPr bwMode="auto">
          <a:xfrm>
            <a:off x="1433513" y="5099050"/>
            <a:ext cx="43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46" name="灯片编号占位符 19">
            <a:extLst>
              <a:ext uri="{FF2B5EF4-FFF2-40B4-BE49-F238E27FC236}">
                <a16:creationId xmlns:a16="http://schemas.microsoft.com/office/drawing/2014/main" id="{25CA3EB4-0350-083C-73A3-C46749192FD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E616D6E-474B-4DEF-B4A6-6FFE224522F3}" type="slidenum">
              <a:rPr lang="zh-CN" altLang="en-US">
                <a:solidFill>
                  <a:srgbClr val="FFFFFF"/>
                </a:solidFill>
                <a:latin typeface="Century Schoolbook" panose="02040604050505020304" pitchFamily="18" charset="0"/>
              </a:rPr>
              <a:pPr/>
              <a:t>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8AE87-FE6B-C90B-CED3-5B1D876B5A17}"/>
              </a:ext>
            </a:extLst>
          </p:cNvPr>
          <p:cNvSpPr>
            <a:spLocks noGrp="1"/>
          </p:cNvSpPr>
          <p:nvPr>
            <p:ph type="title"/>
          </p:nvPr>
        </p:nvSpPr>
        <p:spPr/>
        <p:txBody>
          <a:bodyPr/>
          <a:lstStyle/>
          <a:p>
            <a:pPr eaLnBrk="1" fontAlgn="auto" hangingPunct="1">
              <a:spcAft>
                <a:spcPts val="0"/>
              </a:spcAft>
              <a:defRPr/>
            </a:pPr>
            <a:r>
              <a:rPr lang="zh-CN" altLang="en-US" dirty="0"/>
              <a:t>计算机中数据的数值范围和精度</a:t>
            </a:r>
          </a:p>
        </p:txBody>
      </p:sp>
      <p:sp>
        <p:nvSpPr>
          <p:cNvPr id="134147" name="内容占位符 2">
            <a:extLst>
              <a:ext uri="{FF2B5EF4-FFF2-40B4-BE49-F238E27FC236}">
                <a16:creationId xmlns:a16="http://schemas.microsoft.com/office/drawing/2014/main" id="{2A777723-173B-B006-91B9-14928E817102}"/>
              </a:ext>
            </a:extLst>
          </p:cNvPr>
          <p:cNvSpPr>
            <a:spLocks noGrp="1"/>
          </p:cNvSpPr>
          <p:nvPr>
            <p:ph sz="quarter" idx="1"/>
          </p:nvPr>
        </p:nvSpPr>
        <p:spPr>
          <a:xfrm>
            <a:off x="457200" y="1600200"/>
            <a:ext cx="7467600" cy="4873625"/>
          </a:xfrm>
        </p:spPr>
        <p:txBody>
          <a:bodyPr/>
          <a:lstStyle/>
          <a:p>
            <a:pPr eaLnBrk="1" hangingPunct="1"/>
            <a:r>
              <a:rPr lang="zh-CN" altLang="en-US"/>
              <a:t>数值范围和数据精度是两个不同的概念。</a:t>
            </a:r>
            <a:endParaRPr lang="en-US" altLang="zh-CN"/>
          </a:p>
          <a:p>
            <a:pPr lvl="1" eaLnBrk="1" hangingPunct="1"/>
            <a:r>
              <a:rPr lang="zh-CN" altLang="en-US"/>
              <a:t>数值范围是指机器所能表示的一个数的最大值和最小值之间的范围。</a:t>
            </a:r>
            <a:endParaRPr lang="en-US" altLang="zh-CN"/>
          </a:p>
          <a:p>
            <a:pPr lvl="1" eaLnBrk="1" hangingPunct="1"/>
            <a:r>
              <a:rPr lang="zh-CN" altLang="en-US"/>
              <a:t>数据精度是指一个数的有效位数。</a:t>
            </a:r>
            <a:endParaRPr lang="en-US" altLang="zh-CN"/>
          </a:p>
          <a:p>
            <a:pPr eaLnBrk="1" hangingPunct="1"/>
            <a:r>
              <a:rPr lang="zh-CN" altLang="en-US"/>
              <a:t>例</a:t>
            </a:r>
            <a:endParaRPr lang="en-US" altLang="zh-CN"/>
          </a:p>
          <a:p>
            <a:pPr lvl="1" eaLnBrk="1" hangingPunct="1"/>
            <a:r>
              <a:rPr lang="en-US" altLang="zh-CN"/>
              <a:t>32</a:t>
            </a:r>
            <a:r>
              <a:rPr lang="zh-CN" altLang="en-US"/>
              <a:t>位定点小数</a:t>
            </a:r>
            <a:r>
              <a:rPr lang="en-US" altLang="zh-CN"/>
              <a:t>(</a:t>
            </a:r>
            <a:r>
              <a:rPr lang="zh-CN" altLang="en-US"/>
              <a:t>补码</a:t>
            </a:r>
            <a:r>
              <a:rPr lang="en-US" altLang="zh-CN"/>
              <a:t>)</a:t>
            </a:r>
            <a:r>
              <a:rPr lang="zh-CN" altLang="en-US"/>
              <a:t>的范围为</a:t>
            </a:r>
            <a:r>
              <a:rPr lang="en-US" altLang="zh-CN"/>
              <a:t>-1</a:t>
            </a:r>
            <a:r>
              <a:rPr lang="zh-CN" altLang="en-US"/>
              <a:t>～</a:t>
            </a:r>
            <a:r>
              <a:rPr lang="en-US" altLang="zh-CN"/>
              <a:t>1-2</a:t>
            </a:r>
            <a:r>
              <a:rPr lang="en-US" altLang="zh-CN" baseline="30000"/>
              <a:t>-31</a:t>
            </a:r>
            <a:r>
              <a:rPr lang="zh-CN" altLang="en-US"/>
              <a:t>，定点整数</a:t>
            </a:r>
            <a:r>
              <a:rPr lang="en-US" altLang="zh-CN"/>
              <a:t>(</a:t>
            </a:r>
            <a:r>
              <a:rPr lang="zh-CN" altLang="en-US"/>
              <a:t>补码</a:t>
            </a:r>
            <a:r>
              <a:rPr lang="en-US" altLang="zh-CN"/>
              <a:t>)</a:t>
            </a:r>
            <a:r>
              <a:rPr lang="zh-CN" altLang="en-US"/>
              <a:t>的范围是</a:t>
            </a:r>
            <a:r>
              <a:rPr lang="en-US" altLang="zh-CN"/>
              <a:t>-2</a:t>
            </a:r>
            <a:r>
              <a:rPr lang="en-US" altLang="zh-CN" baseline="30000"/>
              <a:t>31</a:t>
            </a:r>
            <a:r>
              <a:rPr lang="zh-CN" altLang="en-US"/>
              <a:t>～</a:t>
            </a:r>
            <a:r>
              <a:rPr lang="en-US" altLang="zh-CN"/>
              <a:t>+2</a:t>
            </a:r>
            <a:r>
              <a:rPr lang="en-US" altLang="zh-CN" baseline="30000"/>
              <a:t>31</a:t>
            </a:r>
            <a:r>
              <a:rPr lang="en-US" altLang="zh-CN"/>
              <a:t>-1</a:t>
            </a:r>
            <a:r>
              <a:rPr lang="zh-CN" altLang="en-US"/>
              <a:t>，数据精度为</a:t>
            </a:r>
            <a:r>
              <a:rPr lang="en-US" altLang="zh-CN"/>
              <a:t>31</a:t>
            </a:r>
            <a:r>
              <a:rPr lang="zh-CN" altLang="en-US"/>
              <a:t>位。</a:t>
            </a:r>
            <a:endParaRPr lang="en-US" altLang="zh-CN"/>
          </a:p>
          <a:p>
            <a:pPr eaLnBrk="1" hangingPunct="1"/>
            <a:r>
              <a:rPr lang="zh-CN" altLang="en-US"/>
              <a:t>浮点数由于阶码的存在而扩大了数据的范围。</a:t>
            </a:r>
            <a:endParaRPr lang="en-US" altLang="zh-CN"/>
          </a:p>
          <a:p>
            <a:pPr lvl="1" eaLnBrk="1" hangingPunct="1"/>
            <a:r>
              <a:rPr lang="zh-CN" altLang="en-US"/>
              <a:t>例如，标准的</a:t>
            </a:r>
            <a:r>
              <a:rPr lang="en-US" altLang="zh-CN"/>
              <a:t>32</a:t>
            </a:r>
            <a:r>
              <a:rPr lang="zh-CN" altLang="en-US"/>
              <a:t>位单精度数，其数值的可表示范围为</a:t>
            </a:r>
            <a:r>
              <a:rPr lang="en-US" altLang="zh-CN"/>
              <a:t>-2</a:t>
            </a:r>
            <a:r>
              <a:rPr lang="en-US" altLang="zh-CN" baseline="30000"/>
              <a:t>127</a:t>
            </a:r>
            <a:r>
              <a:rPr lang="zh-CN" altLang="en-US"/>
              <a:t>～</a:t>
            </a:r>
            <a:r>
              <a:rPr lang="en-US" altLang="zh-CN"/>
              <a:t>(1-2</a:t>
            </a:r>
            <a:r>
              <a:rPr lang="en-US" altLang="zh-CN" baseline="30000"/>
              <a:t>-23</a:t>
            </a:r>
            <a:r>
              <a:rPr lang="en-US" altLang="zh-CN"/>
              <a:t>)</a:t>
            </a:r>
            <a:r>
              <a:rPr lang="en-US" altLang="zh-CN">
                <a:latin typeface="Arial" panose="020B0604020202020204" pitchFamily="34" charset="0"/>
              </a:rPr>
              <a:t>·</a:t>
            </a:r>
            <a:r>
              <a:rPr lang="en-US" altLang="zh-CN"/>
              <a:t>2</a:t>
            </a:r>
            <a:r>
              <a:rPr lang="en-US" altLang="zh-CN" baseline="30000"/>
              <a:t>127</a:t>
            </a:r>
            <a:r>
              <a:rPr lang="zh-CN" altLang="en-US"/>
              <a:t>，精度为</a:t>
            </a:r>
            <a:r>
              <a:rPr lang="en-US" altLang="zh-CN"/>
              <a:t>24</a:t>
            </a:r>
            <a:r>
              <a:rPr lang="zh-CN" altLang="en-US"/>
              <a:t>位。</a:t>
            </a:r>
            <a:endParaRPr lang="en-US" altLang="zh-CN"/>
          </a:p>
          <a:p>
            <a:pPr lvl="1" eaLnBrk="1" hangingPunct="1"/>
            <a:r>
              <a:rPr lang="zh-CN" altLang="en-US"/>
              <a:t>用于科学计算的计算机一般都有浮点处理器。 </a:t>
            </a:r>
          </a:p>
          <a:p>
            <a:pPr lvl="1" eaLnBrk="1" hangingPunct="1"/>
            <a:endParaRPr lang="zh-CN" altLang="en-US"/>
          </a:p>
          <a:p>
            <a:pPr eaLnBrk="1" hangingPunct="1"/>
            <a:endParaRPr lang="zh-CN" altLang="en-US"/>
          </a:p>
        </p:txBody>
      </p:sp>
      <p:sp>
        <p:nvSpPr>
          <p:cNvPr id="134148" name="灯片编号占位符 3">
            <a:extLst>
              <a:ext uri="{FF2B5EF4-FFF2-40B4-BE49-F238E27FC236}">
                <a16:creationId xmlns:a16="http://schemas.microsoft.com/office/drawing/2014/main" id="{DFEFFBBE-D8E2-FD15-DD9F-2503CC11557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2C69D3A-CB82-4755-8C95-73A80269B68E}" type="slidenum">
              <a:rPr lang="zh-CN" altLang="en-US">
                <a:solidFill>
                  <a:srgbClr val="FFFFFF"/>
                </a:solidFill>
                <a:latin typeface="Century Schoolbook" panose="02040604050505020304" pitchFamily="18" charset="0"/>
              </a:rPr>
              <a:pPr/>
              <a:t>60</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F07C2-2E4E-7270-477E-CFAB8667F9C2}"/>
              </a:ext>
            </a:extLst>
          </p:cNvPr>
          <p:cNvSpPr>
            <a:spLocks noGrp="1"/>
          </p:cNvSpPr>
          <p:nvPr>
            <p:ph type="title"/>
          </p:nvPr>
        </p:nvSpPr>
        <p:spPr/>
        <p:txBody>
          <a:bodyPr/>
          <a:lstStyle/>
          <a:p>
            <a:pPr eaLnBrk="1" fontAlgn="auto" hangingPunct="1">
              <a:spcAft>
                <a:spcPts val="0"/>
              </a:spcAft>
              <a:defRPr/>
            </a:pPr>
            <a:r>
              <a:rPr lang="zh-CN" altLang="en-US" dirty="0"/>
              <a:t>二进制乘法运算</a:t>
            </a:r>
          </a:p>
        </p:txBody>
      </p:sp>
      <p:sp>
        <p:nvSpPr>
          <p:cNvPr id="135171" name="内容占位符 2">
            <a:extLst>
              <a:ext uri="{FF2B5EF4-FFF2-40B4-BE49-F238E27FC236}">
                <a16:creationId xmlns:a16="http://schemas.microsoft.com/office/drawing/2014/main" id="{51EA08EE-7D9F-4B73-9438-4B008D6D2ED2}"/>
              </a:ext>
            </a:extLst>
          </p:cNvPr>
          <p:cNvSpPr>
            <a:spLocks noGrp="1"/>
          </p:cNvSpPr>
          <p:nvPr>
            <p:ph sz="quarter" idx="1"/>
          </p:nvPr>
        </p:nvSpPr>
        <p:spPr>
          <a:xfrm>
            <a:off x="457200" y="1600200"/>
            <a:ext cx="7467600" cy="4873625"/>
          </a:xfrm>
        </p:spPr>
        <p:txBody>
          <a:bodyPr/>
          <a:lstStyle/>
          <a:p>
            <a:pPr eaLnBrk="1" hangingPunct="1"/>
            <a:r>
              <a:rPr lang="zh-CN" altLang="en-US"/>
              <a:t>定点数</a:t>
            </a:r>
            <a:r>
              <a:rPr lang="zh-CN" altLang="en-US">
                <a:solidFill>
                  <a:srgbClr val="0070C0"/>
                </a:solidFill>
              </a:rPr>
              <a:t>一位</a:t>
            </a:r>
            <a:r>
              <a:rPr lang="zh-CN" altLang="en-US"/>
              <a:t>乘法</a:t>
            </a:r>
            <a:endParaRPr lang="en-US" altLang="zh-CN"/>
          </a:p>
          <a:p>
            <a:pPr lvl="1" eaLnBrk="1" hangingPunct="1"/>
            <a:r>
              <a:rPr lang="zh-CN" altLang="en-US"/>
              <a:t>定点</a:t>
            </a:r>
            <a:r>
              <a:rPr lang="zh-CN" altLang="en-US">
                <a:solidFill>
                  <a:srgbClr val="FF0000"/>
                </a:solidFill>
              </a:rPr>
              <a:t>原码</a:t>
            </a:r>
            <a:r>
              <a:rPr lang="zh-CN" altLang="en-US"/>
              <a:t>一位乘法</a:t>
            </a:r>
            <a:endParaRPr lang="en-US" altLang="zh-CN"/>
          </a:p>
          <a:p>
            <a:pPr lvl="1" eaLnBrk="1" hangingPunct="1"/>
            <a:r>
              <a:rPr lang="zh-CN" altLang="en-US"/>
              <a:t>定点</a:t>
            </a:r>
            <a:r>
              <a:rPr lang="zh-CN" altLang="en-US">
                <a:solidFill>
                  <a:srgbClr val="FF0000"/>
                </a:solidFill>
              </a:rPr>
              <a:t>补码</a:t>
            </a:r>
            <a:r>
              <a:rPr lang="zh-CN" altLang="en-US"/>
              <a:t>一位乘法</a:t>
            </a:r>
            <a:endParaRPr lang="en-US" altLang="zh-CN"/>
          </a:p>
          <a:p>
            <a:pPr eaLnBrk="1" hangingPunct="1"/>
            <a:r>
              <a:rPr lang="zh-CN" altLang="en-US"/>
              <a:t>定点数</a:t>
            </a:r>
            <a:r>
              <a:rPr lang="zh-CN" altLang="en-US">
                <a:solidFill>
                  <a:srgbClr val="0070C0"/>
                </a:solidFill>
              </a:rPr>
              <a:t>二位</a:t>
            </a:r>
            <a:r>
              <a:rPr lang="zh-CN" altLang="en-US"/>
              <a:t>乘法</a:t>
            </a:r>
            <a:endParaRPr lang="en-US" altLang="zh-CN"/>
          </a:p>
          <a:p>
            <a:pPr lvl="1" eaLnBrk="1" hangingPunct="1"/>
            <a:r>
              <a:rPr lang="zh-CN" altLang="en-US"/>
              <a:t>定点</a:t>
            </a:r>
            <a:r>
              <a:rPr lang="zh-CN" altLang="en-US">
                <a:solidFill>
                  <a:srgbClr val="FF0000"/>
                </a:solidFill>
              </a:rPr>
              <a:t>原码</a:t>
            </a:r>
            <a:r>
              <a:rPr lang="zh-CN" altLang="en-US"/>
              <a:t>两位乘法</a:t>
            </a:r>
            <a:endParaRPr lang="en-US" altLang="zh-CN"/>
          </a:p>
          <a:p>
            <a:pPr lvl="1" eaLnBrk="1" hangingPunct="1"/>
            <a:r>
              <a:rPr lang="zh-CN" altLang="en-US"/>
              <a:t>定点</a:t>
            </a:r>
            <a:r>
              <a:rPr lang="zh-CN" altLang="en-US">
                <a:solidFill>
                  <a:srgbClr val="FF0000"/>
                </a:solidFill>
              </a:rPr>
              <a:t>补码</a:t>
            </a:r>
            <a:r>
              <a:rPr lang="zh-CN" altLang="en-US"/>
              <a:t>两位乘法</a:t>
            </a:r>
          </a:p>
        </p:txBody>
      </p:sp>
      <p:sp>
        <p:nvSpPr>
          <p:cNvPr id="135172" name="灯片编号占位符 3">
            <a:extLst>
              <a:ext uri="{FF2B5EF4-FFF2-40B4-BE49-F238E27FC236}">
                <a16:creationId xmlns:a16="http://schemas.microsoft.com/office/drawing/2014/main" id="{80276E46-B196-8A4B-FB35-0EE8EDCB034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89AA5F-E43F-485D-8FF6-AC0057B3CE27}" type="slidenum">
              <a:rPr lang="zh-CN" altLang="en-US">
                <a:solidFill>
                  <a:srgbClr val="FFFFFF"/>
                </a:solidFill>
                <a:latin typeface="Century Schoolbook" panose="02040604050505020304" pitchFamily="18" charset="0"/>
              </a:rPr>
              <a:pPr/>
              <a:t>61</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34F72-2615-237E-A01B-EB68AF9FD235}"/>
              </a:ext>
            </a:extLst>
          </p:cNvPr>
          <p:cNvSpPr>
            <a:spLocks noGrp="1"/>
          </p:cNvSpPr>
          <p:nvPr>
            <p:ph type="title"/>
          </p:nvPr>
        </p:nvSpPr>
        <p:spPr/>
        <p:txBody>
          <a:bodyPr/>
          <a:lstStyle/>
          <a:p>
            <a:pPr eaLnBrk="1" fontAlgn="auto" hangingPunct="1">
              <a:spcAft>
                <a:spcPts val="0"/>
              </a:spcAft>
              <a:defRPr/>
            </a:pPr>
            <a:r>
              <a:rPr lang="zh-CN" altLang="en-US" dirty="0"/>
              <a:t>定点原码一位乘法</a:t>
            </a:r>
          </a:p>
        </p:txBody>
      </p:sp>
      <p:sp>
        <p:nvSpPr>
          <p:cNvPr id="136195" name="内容占位符 2">
            <a:extLst>
              <a:ext uri="{FF2B5EF4-FFF2-40B4-BE49-F238E27FC236}">
                <a16:creationId xmlns:a16="http://schemas.microsoft.com/office/drawing/2014/main" id="{938EF3DB-910B-17D9-F816-383DB31C69EF}"/>
              </a:ext>
            </a:extLst>
          </p:cNvPr>
          <p:cNvSpPr>
            <a:spLocks noGrp="1"/>
          </p:cNvSpPr>
          <p:nvPr>
            <p:ph sz="quarter" idx="1"/>
          </p:nvPr>
        </p:nvSpPr>
        <p:spPr>
          <a:xfrm>
            <a:off x="457200" y="1600200"/>
            <a:ext cx="7467600" cy="4873625"/>
          </a:xfrm>
        </p:spPr>
        <p:txBody>
          <a:bodyPr/>
          <a:lstStyle/>
          <a:p>
            <a:pPr eaLnBrk="1" hangingPunct="1"/>
            <a:r>
              <a:rPr lang="zh-CN" altLang="en-US"/>
              <a:t>两个原码数相乘，其乘积的符号为相乘两数的异或值，数值则为两数绝对值之积。</a:t>
            </a:r>
          </a:p>
          <a:p>
            <a:pPr lvl="1" eaLnBrk="1" hangingPunct="1"/>
            <a:r>
              <a:rPr lang="zh-CN" altLang="en-US"/>
              <a:t>假设［</a:t>
            </a:r>
            <a:r>
              <a:rPr lang="en-US" altLang="zh-CN"/>
              <a:t>X</a:t>
            </a:r>
            <a:r>
              <a:rPr lang="zh-CN" altLang="en-US"/>
              <a:t>］</a:t>
            </a:r>
            <a:r>
              <a:rPr lang="zh-CN" altLang="en-US" baseline="-25000"/>
              <a:t>原</a:t>
            </a:r>
            <a:r>
              <a:rPr lang="en-US" altLang="zh-CN"/>
              <a:t>=X</a:t>
            </a:r>
            <a:r>
              <a:rPr lang="en-US" altLang="zh-CN" baseline="-25000"/>
              <a:t>0</a:t>
            </a:r>
            <a:r>
              <a:rPr lang="en-US" altLang="zh-CN"/>
              <a:t>X</a:t>
            </a:r>
            <a:r>
              <a:rPr lang="en-US" altLang="zh-CN" baseline="-25000"/>
              <a:t>1</a:t>
            </a:r>
            <a:r>
              <a:rPr lang="en-US" altLang="zh-CN"/>
              <a:t>X</a:t>
            </a:r>
            <a:r>
              <a:rPr lang="en-US" altLang="zh-CN" baseline="-25000"/>
              <a:t>2</a:t>
            </a:r>
            <a:r>
              <a:rPr lang="en-US" altLang="zh-CN">
                <a:latin typeface="Arial" panose="020B0604020202020204" pitchFamily="34" charset="0"/>
              </a:rPr>
              <a:t>…</a:t>
            </a:r>
            <a:r>
              <a:rPr lang="en-US" altLang="zh-CN"/>
              <a:t>X</a:t>
            </a:r>
            <a:r>
              <a:rPr lang="en-US" altLang="zh-CN" baseline="-25000"/>
              <a:t>n </a:t>
            </a:r>
            <a:r>
              <a:rPr lang="zh-CN" altLang="en-US"/>
              <a:t>［</a:t>
            </a:r>
            <a:r>
              <a:rPr lang="en-US" altLang="zh-CN"/>
              <a:t>Y</a:t>
            </a:r>
            <a:r>
              <a:rPr lang="zh-CN" altLang="en-US"/>
              <a:t>］</a:t>
            </a:r>
            <a:r>
              <a:rPr lang="zh-CN" altLang="en-US" baseline="-25000"/>
              <a:t>原</a:t>
            </a:r>
            <a:r>
              <a:rPr lang="en-US" altLang="zh-CN"/>
              <a:t>=Y</a:t>
            </a:r>
            <a:r>
              <a:rPr lang="en-US" altLang="zh-CN" baseline="-25000"/>
              <a:t>0</a:t>
            </a:r>
            <a:r>
              <a:rPr lang="en-US" altLang="zh-CN"/>
              <a:t>Y</a:t>
            </a:r>
            <a:r>
              <a:rPr lang="en-US" altLang="zh-CN" baseline="-25000"/>
              <a:t>1</a:t>
            </a:r>
            <a:r>
              <a:rPr lang="en-US" altLang="zh-CN"/>
              <a:t>Y</a:t>
            </a:r>
            <a:r>
              <a:rPr lang="en-US" altLang="zh-CN" baseline="-25000"/>
              <a:t>2</a:t>
            </a:r>
            <a:r>
              <a:rPr lang="en-US" altLang="zh-CN">
                <a:latin typeface="Arial" panose="020B0604020202020204" pitchFamily="34" charset="0"/>
              </a:rPr>
              <a:t>…</a:t>
            </a:r>
            <a:r>
              <a:rPr lang="en-US" altLang="zh-CN"/>
              <a:t>Y</a:t>
            </a:r>
            <a:r>
              <a:rPr lang="en-US" altLang="zh-CN" baseline="-25000"/>
              <a:t>n</a:t>
            </a:r>
          </a:p>
          <a:p>
            <a:pPr lvl="1" eaLnBrk="1" hangingPunct="1"/>
            <a:r>
              <a:rPr lang="zh-CN" altLang="en-US"/>
              <a:t>则［</a:t>
            </a:r>
            <a:r>
              <a:rPr lang="en-US" altLang="zh-CN"/>
              <a:t>X</a:t>
            </a:r>
            <a:r>
              <a:rPr lang="en-US" altLang="zh-CN">
                <a:latin typeface="Arial" panose="020B0604020202020204" pitchFamily="34" charset="0"/>
              </a:rPr>
              <a:t>·</a:t>
            </a:r>
            <a:r>
              <a:rPr lang="en-US" altLang="zh-CN"/>
              <a:t>Y</a:t>
            </a:r>
            <a:r>
              <a:rPr lang="zh-CN" altLang="en-US"/>
              <a:t>］</a:t>
            </a:r>
            <a:r>
              <a:rPr lang="zh-CN" altLang="en-US" baseline="-25000"/>
              <a:t>原</a:t>
            </a:r>
            <a:r>
              <a:rPr lang="en-US" altLang="zh-CN"/>
              <a:t>=</a:t>
            </a:r>
            <a:r>
              <a:rPr lang="zh-CN" altLang="en-US"/>
              <a:t>［</a:t>
            </a:r>
            <a:r>
              <a:rPr lang="en-US" altLang="zh-CN"/>
              <a:t>X</a:t>
            </a:r>
            <a:r>
              <a:rPr lang="zh-CN" altLang="en-US"/>
              <a:t>］</a:t>
            </a:r>
            <a:r>
              <a:rPr lang="zh-CN" altLang="en-US" baseline="-25000"/>
              <a:t>原</a:t>
            </a:r>
            <a:r>
              <a:rPr lang="en-US" altLang="zh-CN">
                <a:latin typeface="Arial" panose="020B0604020202020204" pitchFamily="34" charset="0"/>
              </a:rPr>
              <a:t>·</a:t>
            </a:r>
            <a:r>
              <a:rPr lang="zh-CN" altLang="en-US"/>
              <a:t>［</a:t>
            </a:r>
            <a:r>
              <a:rPr lang="en-US" altLang="zh-CN"/>
              <a:t>Y</a:t>
            </a:r>
            <a:r>
              <a:rPr lang="zh-CN" altLang="en-US"/>
              <a:t>］</a:t>
            </a:r>
            <a:r>
              <a:rPr lang="zh-CN" altLang="en-US" baseline="-25000"/>
              <a:t>原</a:t>
            </a:r>
            <a:endParaRPr lang="zh-CN" altLang="es-ES" baseline="-25000"/>
          </a:p>
          <a:p>
            <a:pPr lvl="1" eaLnBrk="1" hangingPunct="1">
              <a:buFontTx/>
              <a:buNone/>
            </a:pPr>
            <a:r>
              <a:rPr lang="es-ES" altLang="zh-CN"/>
              <a:t>	=(X</a:t>
            </a:r>
            <a:r>
              <a:rPr lang="es-ES" altLang="zh-CN" baseline="-25000"/>
              <a:t>0</a:t>
            </a:r>
            <a:r>
              <a:rPr lang="en-US" altLang="zh-CN"/>
              <a:t></a:t>
            </a:r>
            <a:r>
              <a:rPr lang="es-ES" altLang="zh-CN"/>
              <a:t>Y</a:t>
            </a:r>
            <a:r>
              <a:rPr lang="es-ES" altLang="zh-CN" baseline="-25000"/>
              <a:t>0</a:t>
            </a:r>
            <a:r>
              <a:rPr lang="es-ES" altLang="zh-CN"/>
              <a:t>)</a:t>
            </a:r>
            <a:r>
              <a:rPr lang="zh-CN" altLang="es-ES"/>
              <a:t>｜</a:t>
            </a:r>
            <a:r>
              <a:rPr lang="es-ES" altLang="zh-CN"/>
              <a:t>(X</a:t>
            </a:r>
            <a:r>
              <a:rPr lang="es-ES" altLang="zh-CN" baseline="-25000"/>
              <a:t>1</a:t>
            </a:r>
            <a:r>
              <a:rPr lang="es-ES" altLang="zh-CN"/>
              <a:t>X</a:t>
            </a:r>
            <a:r>
              <a:rPr lang="es-ES" altLang="zh-CN" baseline="-25000"/>
              <a:t>2</a:t>
            </a:r>
            <a:r>
              <a:rPr lang="es-ES" altLang="zh-CN">
                <a:latin typeface="Arial" panose="020B0604020202020204" pitchFamily="34" charset="0"/>
              </a:rPr>
              <a:t>…</a:t>
            </a:r>
            <a:r>
              <a:rPr lang="es-ES" altLang="zh-CN"/>
              <a:t>X</a:t>
            </a:r>
            <a:r>
              <a:rPr lang="es-ES" altLang="zh-CN" baseline="-25000"/>
              <a:t>n</a:t>
            </a:r>
            <a:r>
              <a:rPr lang="es-ES" altLang="zh-CN"/>
              <a:t>)</a:t>
            </a:r>
            <a:r>
              <a:rPr lang="es-ES" altLang="zh-CN">
                <a:latin typeface="Arial" panose="020B0604020202020204" pitchFamily="34" charset="0"/>
              </a:rPr>
              <a:t>·</a:t>
            </a:r>
            <a:r>
              <a:rPr lang="zh-CN" altLang="es-ES"/>
              <a:t>（Ｙ</a:t>
            </a:r>
            <a:r>
              <a:rPr lang="es-ES" altLang="zh-CN" baseline="-25000"/>
              <a:t>1</a:t>
            </a:r>
            <a:r>
              <a:rPr lang="es-ES" altLang="zh-CN"/>
              <a:t>Y</a:t>
            </a:r>
            <a:r>
              <a:rPr lang="es-ES" altLang="zh-CN" baseline="-25000"/>
              <a:t>2</a:t>
            </a:r>
            <a:r>
              <a:rPr lang="es-ES" altLang="zh-CN">
                <a:latin typeface="Arial" panose="020B0604020202020204" pitchFamily="34" charset="0"/>
              </a:rPr>
              <a:t>…</a:t>
            </a:r>
            <a:r>
              <a:rPr lang="es-ES" altLang="zh-CN"/>
              <a:t>Y</a:t>
            </a:r>
            <a:r>
              <a:rPr lang="es-ES" altLang="zh-CN" baseline="-25000"/>
              <a:t>n</a:t>
            </a:r>
            <a:r>
              <a:rPr lang="es-ES" altLang="zh-CN"/>
              <a:t>)</a:t>
            </a:r>
            <a:endParaRPr lang="en-US" altLang="zh-CN"/>
          </a:p>
          <a:p>
            <a:pPr lvl="2" eaLnBrk="1" hangingPunct="1"/>
            <a:r>
              <a:rPr lang="zh-CN" altLang="en-US">
                <a:solidFill>
                  <a:srgbClr val="0070C0"/>
                </a:solidFill>
              </a:rPr>
              <a:t>符号｜表示把符号位和数值邻接起来</a:t>
            </a:r>
            <a:r>
              <a:rPr lang="zh-CN" altLang="en-US"/>
              <a:t>。</a:t>
            </a:r>
          </a:p>
          <a:p>
            <a:pPr eaLnBrk="1" hangingPunct="1"/>
            <a:endParaRPr lang="zh-CN" altLang="en-US"/>
          </a:p>
        </p:txBody>
      </p:sp>
      <p:sp>
        <p:nvSpPr>
          <p:cNvPr id="136196" name="灯片编号占位符 3">
            <a:extLst>
              <a:ext uri="{FF2B5EF4-FFF2-40B4-BE49-F238E27FC236}">
                <a16:creationId xmlns:a16="http://schemas.microsoft.com/office/drawing/2014/main" id="{0A9E2CEF-4651-E6C1-272B-0406F07A4BF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CF6E4B-FA9E-4688-A9F3-2A562F8E9EB4}" type="slidenum">
              <a:rPr lang="zh-CN" altLang="en-US">
                <a:solidFill>
                  <a:srgbClr val="FFFFFF"/>
                </a:solidFill>
                <a:latin typeface="Century Schoolbook" panose="02040604050505020304" pitchFamily="18" charset="0"/>
              </a:rPr>
              <a:pPr/>
              <a:t>62</a:t>
            </a:fld>
            <a:endParaRPr lang="zh-CN" altLang="en-US">
              <a:solidFill>
                <a:srgbClr val="FFFFFF"/>
              </a:solidFill>
              <a:latin typeface="Century Schoolbook" panose="02040604050505020304" pitchFamily="18" charset="0"/>
            </a:endParaRPr>
          </a:p>
        </p:txBody>
      </p:sp>
      <p:graphicFrame>
        <p:nvGraphicFramePr>
          <p:cNvPr id="136197" name="Object 3">
            <a:extLst>
              <a:ext uri="{FF2B5EF4-FFF2-40B4-BE49-F238E27FC236}">
                <a16:creationId xmlns:a16="http://schemas.microsoft.com/office/drawing/2014/main" id="{62F4D63B-DBA6-C13C-3D61-392666A06065}"/>
              </a:ext>
            </a:extLst>
          </p:cNvPr>
          <p:cNvGraphicFramePr>
            <a:graphicFrameLocks noChangeAspect="1"/>
          </p:cNvGraphicFramePr>
          <p:nvPr/>
        </p:nvGraphicFramePr>
        <p:xfrm>
          <a:off x="1676400" y="3217863"/>
          <a:ext cx="395288" cy="425450"/>
        </p:xfrm>
        <a:graphic>
          <a:graphicData uri="http://schemas.openxmlformats.org/presentationml/2006/ole">
            <mc:AlternateContent xmlns:mc="http://schemas.openxmlformats.org/markup-compatibility/2006">
              <mc:Choice xmlns:v="urn:schemas-microsoft-com:vml" Requires="v">
                <p:oleObj name="公式" r:id="rId2" imgW="164814" imgH="177492" progId="Equation.3">
                  <p:embed/>
                </p:oleObj>
              </mc:Choice>
              <mc:Fallback>
                <p:oleObj name="公式" r:id="rId2" imgW="164814" imgH="177492"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17863"/>
                        <a:ext cx="3952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1D58E-37C0-A238-063F-384B27004597}"/>
              </a:ext>
            </a:extLst>
          </p:cNvPr>
          <p:cNvSpPr>
            <a:spLocks noGrp="1"/>
          </p:cNvSpPr>
          <p:nvPr>
            <p:ph type="title"/>
          </p:nvPr>
        </p:nvSpPr>
        <p:spPr/>
        <p:txBody>
          <a:bodyPr/>
          <a:lstStyle/>
          <a:p>
            <a:pPr eaLnBrk="1" fontAlgn="auto" hangingPunct="1">
              <a:spcAft>
                <a:spcPts val="0"/>
              </a:spcAft>
              <a:defRPr/>
            </a:pPr>
            <a:r>
              <a:rPr lang="zh-CN" altLang="en-US" dirty="0"/>
              <a:t>手算</a:t>
            </a:r>
          </a:p>
        </p:txBody>
      </p:sp>
      <p:sp>
        <p:nvSpPr>
          <p:cNvPr id="137219" name="内容占位符 2">
            <a:extLst>
              <a:ext uri="{FF2B5EF4-FFF2-40B4-BE49-F238E27FC236}">
                <a16:creationId xmlns:a16="http://schemas.microsoft.com/office/drawing/2014/main" id="{61B7ADDF-05FD-BEB0-B051-F9397EF080AE}"/>
              </a:ext>
            </a:extLst>
          </p:cNvPr>
          <p:cNvSpPr>
            <a:spLocks noGrp="1"/>
          </p:cNvSpPr>
          <p:nvPr>
            <p:ph sz="quarter" idx="1"/>
          </p:nvPr>
        </p:nvSpPr>
        <p:spPr>
          <a:xfrm>
            <a:off x="457200" y="1600200"/>
            <a:ext cx="7972425" cy="4873625"/>
          </a:xfrm>
        </p:spPr>
        <p:txBody>
          <a:bodyPr/>
          <a:lstStyle/>
          <a:p>
            <a:pPr eaLnBrk="1" hangingPunct="1"/>
            <a:r>
              <a:rPr lang="zh-CN" altLang="en-US"/>
              <a:t>例</a:t>
            </a:r>
            <a:r>
              <a:rPr lang="en-US" altLang="zh-CN"/>
              <a:t>   X=+0.1101</a:t>
            </a:r>
            <a:r>
              <a:rPr lang="zh-CN" altLang="en-US"/>
              <a:t>，</a:t>
            </a:r>
            <a:r>
              <a:rPr lang="en-US" altLang="zh-CN"/>
              <a:t>Y=+0.1011</a:t>
            </a:r>
            <a:r>
              <a:rPr lang="zh-CN" altLang="en-US"/>
              <a:t>，计算乘积</a:t>
            </a:r>
            <a:r>
              <a:rPr lang="en-US" altLang="zh-CN"/>
              <a:t>X</a:t>
            </a:r>
            <a:r>
              <a:rPr lang="en-US" altLang="zh-CN">
                <a:latin typeface="Arial" panose="020B0604020202020204" pitchFamily="34" charset="0"/>
              </a:rPr>
              <a:t>·</a:t>
            </a:r>
            <a:r>
              <a:rPr lang="en-US" altLang="zh-CN"/>
              <a:t>Y</a:t>
            </a:r>
            <a:r>
              <a:rPr lang="zh-CN" altLang="en-US"/>
              <a:t>。</a:t>
            </a:r>
          </a:p>
          <a:p>
            <a:pPr eaLnBrk="1" hangingPunct="1"/>
            <a:r>
              <a:rPr lang="zh-CN" altLang="en-US"/>
              <a:t>解</a:t>
            </a:r>
            <a:r>
              <a:rPr lang="en-US" altLang="zh-CN"/>
              <a:t>:	   0 . 1 1 0 1</a:t>
            </a:r>
          </a:p>
          <a:p>
            <a:pPr eaLnBrk="1" hangingPunct="1">
              <a:buFontTx/>
              <a:buNone/>
            </a:pPr>
            <a:r>
              <a:rPr lang="en-US" altLang="zh-CN"/>
              <a:t>	    × 0 . 1 0 1 1</a:t>
            </a:r>
          </a:p>
          <a:p>
            <a:pPr eaLnBrk="1" hangingPunct="1">
              <a:buFontTx/>
              <a:buNone/>
            </a:pPr>
            <a:r>
              <a:rPr lang="en-US" altLang="zh-CN"/>
              <a:t>	 	       1 1 0 1	 </a:t>
            </a:r>
            <a:r>
              <a:rPr lang="zh-CN" altLang="en-US"/>
              <a:t>即</a:t>
            </a:r>
            <a:r>
              <a:rPr lang="en-US" altLang="zh-CN"/>
              <a:t>X</a:t>
            </a:r>
            <a:r>
              <a:rPr lang="en-US" altLang="zh-CN">
                <a:latin typeface="Arial" panose="020B0604020202020204" pitchFamily="34" charset="0"/>
              </a:rPr>
              <a:t>·</a:t>
            </a:r>
            <a:r>
              <a:rPr lang="en-US" altLang="zh-CN"/>
              <a:t>Y=0.10001111</a:t>
            </a:r>
            <a:r>
              <a:rPr lang="zh-CN" altLang="en-US"/>
              <a:t>，符号为正。</a:t>
            </a:r>
          </a:p>
          <a:p>
            <a:pPr eaLnBrk="1" hangingPunct="1">
              <a:buFontTx/>
              <a:buNone/>
            </a:pPr>
            <a:r>
              <a:rPr lang="zh-CN" altLang="en-US"/>
              <a:t>	         </a:t>
            </a:r>
            <a:r>
              <a:rPr lang="en-US" altLang="zh-CN"/>
              <a:t>1 1 0 1 </a:t>
            </a:r>
          </a:p>
          <a:p>
            <a:pPr eaLnBrk="1" hangingPunct="1">
              <a:buFontTx/>
              <a:buNone/>
            </a:pPr>
            <a:r>
              <a:rPr lang="en-US" altLang="zh-CN"/>
              <a:t>	       0 0 0 0</a:t>
            </a:r>
          </a:p>
          <a:p>
            <a:pPr eaLnBrk="1" hangingPunct="1">
              <a:buFontTx/>
              <a:buNone/>
            </a:pPr>
            <a:r>
              <a:rPr lang="en-US" altLang="zh-CN"/>
              <a:t>	     1 1 0 1 </a:t>
            </a:r>
          </a:p>
          <a:p>
            <a:pPr eaLnBrk="1" hangingPunct="1">
              <a:buFontTx/>
              <a:buNone/>
            </a:pPr>
            <a:r>
              <a:rPr lang="en-US" altLang="zh-CN"/>
              <a:t> 0 . 1 0 0 0 1 1 1 1 </a:t>
            </a:r>
          </a:p>
          <a:p>
            <a:pPr eaLnBrk="1" hangingPunct="1"/>
            <a:r>
              <a:rPr lang="zh-CN" altLang="en-US"/>
              <a:t>逐次按</a:t>
            </a:r>
            <a:r>
              <a:rPr lang="zh-CN" altLang="en-US">
                <a:solidFill>
                  <a:srgbClr val="0070C0"/>
                </a:solidFill>
              </a:rPr>
              <a:t>乘数每</a:t>
            </a:r>
            <a:r>
              <a:rPr lang="en-US" altLang="zh-CN">
                <a:solidFill>
                  <a:srgbClr val="0070C0"/>
                </a:solidFill>
              </a:rPr>
              <a:t>1</a:t>
            </a:r>
            <a:r>
              <a:rPr lang="zh-CN" altLang="en-US">
                <a:solidFill>
                  <a:srgbClr val="0070C0"/>
                </a:solidFill>
              </a:rPr>
              <a:t>位</a:t>
            </a:r>
            <a:r>
              <a:rPr lang="zh-CN" altLang="en-US"/>
              <a:t>上的值是</a:t>
            </a:r>
            <a:r>
              <a:rPr lang="en-US" altLang="zh-CN">
                <a:solidFill>
                  <a:srgbClr val="0070C0"/>
                </a:solidFill>
              </a:rPr>
              <a:t>1</a:t>
            </a:r>
            <a:r>
              <a:rPr lang="zh-CN" altLang="en-US"/>
              <a:t>还是</a:t>
            </a:r>
            <a:r>
              <a:rPr lang="en-US" altLang="zh-CN">
                <a:solidFill>
                  <a:srgbClr val="0070C0"/>
                </a:solidFill>
              </a:rPr>
              <a:t>0</a:t>
            </a:r>
            <a:r>
              <a:rPr lang="zh-CN" altLang="en-US"/>
              <a:t>，决定相加数取</a:t>
            </a:r>
            <a:r>
              <a:rPr lang="zh-CN" altLang="en-US">
                <a:solidFill>
                  <a:srgbClr val="C00000"/>
                </a:solidFill>
              </a:rPr>
              <a:t>被乘数</a:t>
            </a:r>
            <a:r>
              <a:rPr lang="zh-CN" altLang="en-US"/>
              <a:t>的值还是取</a:t>
            </a:r>
            <a:r>
              <a:rPr lang="zh-CN" altLang="en-US">
                <a:solidFill>
                  <a:srgbClr val="C00000"/>
                </a:solidFill>
              </a:rPr>
              <a:t>零值</a:t>
            </a:r>
            <a:r>
              <a:rPr lang="zh-CN" altLang="en-US"/>
              <a:t>，而且相加数逐次向左偏移</a:t>
            </a:r>
            <a:r>
              <a:rPr lang="en-US" altLang="zh-CN"/>
              <a:t>1</a:t>
            </a:r>
            <a:r>
              <a:rPr lang="zh-CN" altLang="en-US"/>
              <a:t>位，最后一起求和。</a:t>
            </a:r>
          </a:p>
          <a:p>
            <a:pPr eaLnBrk="1" hangingPunct="1"/>
            <a:endParaRPr lang="zh-CN" altLang="en-US"/>
          </a:p>
        </p:txBody>
      </p:sp>
      <p:sp>
        <p:nvSpPr>
          <p:cNvPr id="137220" name="灯片编号占位符 3">
            <a:extLst>
              <a:ext uri="{FF2B5EF4-FFF2-40B4-BE49-F238E27FC236}">
                <a16:creationId xmlns:a16="http://schemas.microsoft.com/office/drawing/2014/main" id="{D0BCE582-CD2F-F48A-798A-F506655A0AD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A95B0C-9107-4D7C-A112-29A12B589D44}" type="slidenum">
              <a:rPr lang="zh-CN" altLang="en-US">
                <a:solidFill>
                  <a:srgbClr val="FFFFFF"/>
                </a:solidFill>
                <a:latin typeface="Century Schoolbook" panose="02040604050505020304" pitchFamily="18" charset="0"/>
              </a:rPr>
              <a:pPr/>
              <a:t>63</a:t>
            </a:fld>
            <a:endParaRPr lang="zh-CN" altLang="en-US">
              <a:solidFill>
                <a:srgbClr val="FFFFFF"/>
              </a:solidFill>
              <a:latin typeface="Century Schoolbook" panose="02040604050505020304" pitchFamily="18" charset="0"/>
            </a:endParaRPr>
          </a:p>
        </p:txBody>
      </p:sp>
      <p:sp>
        <p:nvSpPr>
          <p:cNvPr id="137221" name="Line 3">
            <a:extLst>
              <a:ext uri="{FF2B5EF4-FFF2-40B4-BE49-F238E27FC236}">
                <a16:creationId xmlns:a16="http://schemas.microsoft.com/office/drawing/2014/main" id="{FCF2DEEB-E253-E67D-C6A7-62515A04D577}"/>
              </a:ext>
            </a:extLst>
          </p:cNvPr>
          <p:cNvSpPr>
            <a:spLocks noChangeShapeType="1"/>
          </p:cNvSpPr>
          <p:nvPr/>
        </p:nvSpPr>
        <p:spPr bwMode="auto">
          <a:xfrm>
            <a:off x="1336675" y="2928938"/>
            <a:ext cx="2592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22" name="Line 4">
            <a:extLst>
              <a:ext uri="{FF2B5EF4-FFF2-40B4-BE49-F238E27FC236}">
                <a16:creationId xmlns:a16="http://schemas.microsoft.com/office/drawing/2014/main" id="{8EA7FB22-0F01-6926-D65D-8CA0E9DC9A27}"/>
              </a:ext>
            </a:extLst>
          </p:cNvPr>
          <p:cNvSpPr>
            <a:spLocks noChangeShapeType="1"/>
          </p:cNvSpPr>
          <p:nvPr/>
        </p:nvSpPr>
        <p:spPr bwMode="auto">
          <a:xfrm>
            <a:off x="976313" y="4786313"/>
            <a:ext cx="2952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80968-9FDF-8403-709A-BEFBF63C6573}"/>
              </a:ext>
            </a:extLst>
          </p:cNvPr>
          <p:cNvSpPr>
            <a:spLocks noGrp="1"/>
          </p:cNvSpPr>
          <p:nvPr>
            <p:ph type="title"/>
          </p:nvPr>
        </p:nvSpPr>
        <p:spPr/>
        <p:txBody>
          <a:bodyPr/>
          <a:lstStyle/>
          <a:p>
            <a:pPr eaLnBrk="1" fontAlgn="auto" hangingPunct="1">
              <a:spcAft>
                <a:spcPts val="0"/>
              </a:spcAft>
              <a:defRPr/>
            </a:pPr>
            <a:r>
              <a:rPr lang="zh-CN" altLang="en-US" dirty="0"/>
              <a:t>计算机内实现原码乘法</a:t>
            </a:r>
          </a:p>
        </p:txBody>
      </p:sp>
      <p:sp>
        <p:nvSpPr>
          <p:cNvPr id="138243" name="内容占位符 2">
            <a:extLst>
              <a:ext uri="{FF2B5EF4-FFF2-40B4-BE49-F238E27FC236}">
                <a16:creationId xmlns:a16="http://schemas.microsoft.com/office/drawing/2014/main" id="{DD7CD50D-2259-D4B7-DA1A-1F780D066392}"/>
              </a:ext>
            </a:extLst>
          </p:cNvPr>
          <p:cNvSpPr>
            <a:spLocks noGrp="1"/>
          </p:cNvSpPr>
          <p:nvPr>
            <p:ph sz="quarter" idx="1"/>
          </p:nvPr>
        </p:nvSpPr>
        <p:spPr>
          <a:xfrm>
            <a:off x="457200" y="1600200"/>
            <a:ext cx="7467600" cy="4873625"/>
          </a:xfrm>
        </p:spPr>
        <p:txBody>
          <a:bodyPr/>
          <a:lstStyle/>
          <a:p>
            <a:pPr eaLnBrk="1" hangingPunct="1"/>
            <a:r>
              <a:rPr lang="zh-CN" altLang="en-US"/>
              <a:t>在人工计算的基础上作以下修改：</a:t>
            </a:r>
            <a:endParaRPr lang="en-US" altLang="zh-CN"/>
          </a:p>
          <a:p>
            <a:pPr lvl="1" eaLnBrk="1" hangingPunct="1"/>
            <a:r>
              <a:rPr lang="zh-CN" altLang="en-US">
                <a:solidFill>
                  <a:srgbClr val="C00000"/>
                </a:solidFill>
              </a:rPr>
              <a:t>累加</a:t>
            </a:r>
            <a:r>
              <a:rPr lang="zh-CN" altLang="en-US"/>
              <a:t>：</a:t>
            </a:r>
            <a:endParaRPr lang="en-US" altLang="zh-CN"/>
          </a:p>
          <a:p>
            <a:pPr lvl="2" eaLnBrk="1" hangingPunct="1"/>
            <a:r>
              <a:rPr lang="zh-CN" altLang="en-US"/>
              <a:t>在机器内多个数据一般不能同时相加，一次加法操作只能求出两数之和，因此每求得一个相加数，就与上次部分积相加。</a:t>
            </a:r>
            <a:endParaRPr lang="en-US" altLang="zh-CN"/>
          </a:p>
          <a:p>
            <a:pPr lvl="1" eaLnBrk="1" hangingPunct="1"/>
            <a:r>
              <a:rPr lang="zh-CN" altLang="en-US">
                <a:solidFill>
                  <a:srgbClr val="C00000"/>
                </a:solidFill>
              </a:rPr>
              <a:t>部分积右移</a:t>
            </a:r>
            <a:r>
              <a:rPr lang="zh-CN" altLang="en-US"/>
              <a:t>：</a:t>
            </a:r>
            <a:endParaRPr lang="en-US" altLang="zh-CN"/>
          </a:p>
          <a:p>
            <a:pPr lvl="2" eaLnBrk="1" hangingPunct="1"/>
            <a:r>
              <a:rPr lang="zh-CN" altLang="en-US"/>
              <a:t>在求本次部分积时，前一次部分积的最低位，不再参与运算，因此可将其右移一位，相加数可直送而不必偏移。</a:t>
            </a:r>
            <a:endParaRPr lang="en-US" altLang="zh-CN"/>
          </a:p>
          <a:p>
            <a:pPr lvl="1" eaLnBrk="1" hangingPunct="1"/>
            <a:r>
              <a:rPr lang="zh-CN" altLang="en-US">
                <a:solidFill>
                  <a:srgbClr val="C00000"/>
                </a:solidFill>
              </a:rPr>
              <a:t>乘数右移</a:t>
            </a:r>
            <a:r>
              <a:rPr lang="en-US" altLang="zh-CN"/>
              <a:t>:</a:t>
            </a:r>
          </a:p>
          <a:p>
            <a:pPr lvl="2" eaLnBrk="1" hangingPunct="1"/>
            <a:r>
              <a:rPr lang="zh-CN" altLang="en-US"/>
              <a:t>部分积右移时，乘数寄存器同时右移一位，这样可以用乘数寄存器的最低位来控制相加数</a:t>
            </a:r>
            <a:r>
              <a:rPr lang="en-US" altLang="zh-CN"/>
              <a:t>(</a:t>
            </a:r>
            <a:r>
              <a:rPr lang="zh-CN" altLang="en-US"/>
              <a:t>取被乘数或零</a:t>
            </a:r>
            <a:r>
              <a:rPr lang="en-US" altLang="zh-CN"/>
              <a:t>)</a:t>
            </a:r>
            <a:r>
              <a:rPr lang="zh-CN" altLang="en-US"/>
              <a:t>，同时乘数寄存器的最高位可接收部分积右移出来的一位。</a:t>
            </a:r>
          </a:p>
        </p:txBody>
      </p:sp>
      <p:sp>
        <p:nvSpPr>
          <p:cNvPr id="138244" name="灯片编号占位符 3">
            <a:extLst>
              <a:ext uri="{FF2B5EF4-FFF2-40B4-BE49-F238E27FC236}">
                <a16:creationId xmlns:a16="http://schemas.microsoft.com/office/drawing/2014/main" id="{A9AF7451-E45A-269B-5DBB-2C7BFB9ED9E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DAB0E9-A156-42F2-AE01-7CB40A01E196}" type="slidenum">
              <a:rPr lang="zh-CN" altLang="en-US">
                <a:solidFill>
                  <a:srgbClr val="FFFFFF"/>
                </a:solidFill>
                <a:latin typeface="Century Schoolbook" panose="02040604050505020304" pitchFamily="18" charset="0"/>
              </a:rPr>
              <a:pPr/>
              <a:t>64</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40BD0-8882-80B4-3FA1-C3DF89C933AC}"/>
              </a:ext>
            </a:extLst>
          </p:cNvPr>
          <p:cNvSpPr>
            <a:spLocks noGrp="1"/>
          </p:cNvSpPr>
          <p:nvPr>
            <p:ph type="title"/>
          </p:nvPr>
        </p:nvSpPr>
        <p:spPr/>
        <p:txBody>
          <a:bodyPr/>
          <a:lstStyle/>
          <a:p>
            <a:pPr eaLnBrk="1" fontAlgn="auto" hangingPunct="1">
              <a:spcAft>
                <a:spcPts val="0"/>
              </a:spcAft>
              <a:defRPr/>
            </a:pPr>
            <a:r>
              <a:rPr lang="zh-CN" altLang="en-US" dirty="0"/>
              <a:t>原码一位乘法的逻辑电路框图</a:t>
            </a:r>
          </a:p>
        </p:txBody>
      </p:sp>
      <p:sp>
        <p:nvSpPr>
          <p:cNvPr id="139267" name="灯片编号占位符 3">
            <a:extLst>
              <a:ext uri="{FF2B5EF4-FFF2-40B4-BE49-F238E27FC236}">
                <a16:creationId xmlns:a16="http://schemas.microsoft.com/office/drawing/2014/main" id="{012E26E7-9E5D-C6B7-FA8D-7D85BD059DE0}"/>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66C448-C91D-43E5-A749-6FFFFA41CEE0}" type="slidenum">
              <a:rPr lang="zh-CN" altLang="en-US">
                <a:solidFill>
                  <a:srgbClr val="FFFFFF"/>
                </a:solidFill>
                <a:latin typeface="Century Schoolbook" panose="02040604050505020304" pitchFamily="18" charset="0"/>
              </a:rPr>
              <a:pPr/>
              <a:t>65</a:t>
            </a:fld>
            <a:endParaRPr lang="zh-CN" altLang="en-US">
              <a:solidFill>
                <a:srgbClr val="FFFFFF"/>
              </a:solidFill>
              <a:latin typeface="Century Schoolbook" panose="02040604050505020304" pitchFamily="18" charset="0"/>
            </a:endParaRPr>
          </a:p>
        </p:txBody>
      </p:sp>
      <p:graphicFrame>
        <p:nvGraphicFramePr>
          <p:cNvPr id="139268" name="Object 2">
            <a:extLst>
              <a:ext uri="{FF2B5EF4-FFF2-40B4-BE49-F238E27FC236}">
                <a16:creationId xmlns:a16="http://schemas.microsoft.com/office/drawing/2014/main" id="{3EE3AB51-45A2-A8FA-761E-22A558B145D0}"/>
              </a:ext>
            </a:extLst>
          </p:cNvPr>
          <p:cNvGraphicFramePr>
            <a:graphicFrameLocks noGrp="1" noChangeAspect="1"/>
          </p:cNvGraphicFramePr>
          <p:nvPr>
            <p:ph sz="quarter" idx="1"/>
          </p:nvPr>
        </p:nvGraphicFramePr>
        <p:xfrm>
          <a:off x="646113" y="1643063"/>
          <a:ext cx="7354887" cy="4857750"/>
        </p:xfrm>
        <a:graphic>
          <a:graphicData uri="http://schemas.openxmlformats.org/presentationml/2006/ole">
            <mc:AlternateContent xmlns:mc="http://schemas.openxmlformats.org/markup-compatibility/2006">
              <mc:Choice xmlns:v="urn:schemas-microsoft-com:vml" Requires="v">
                <p:oleObj name="位图图像" r:id="rId2" imgW="5668166" imgH="3742857" progId="PBrush">
                  <p:embed/>
                </p:oleObj>
              </mc:Choice>
              <mc:Fallback>
                <p:oleObj name="位图图像" r:id="rId2" imgW="5668166" imgH="3742857"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3" y="1643063"/>
                        <a:ext cx="7354887"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F7950-DFBC-342D-6D53-F8CFFA351252}"/>
              </a:ext>
            </a:extLst>
          </p:cNvPr>
          <p:cNvSpPr>
            <a:spLocks noGrp="1"/>
          </p:cNvSpPr>
          <p:nvPr>
            <p:ph type="title"/>
          </p:nvPr>
        </p:nvSpPr>
        <p:spPr>
          <a:xfrm>
            <a:off x="457200" y="274638"/>
            <a:ext cx="8258175" cy="1143000"/>
          </a:xfrm>
        </p:spPr>
        <p:txBody>
          <a:bodyPr/>
          <a:lstStyle/>
          <a:p>
            <a:pPr eaLnBrk="1" fontAlgn="auto" hangingPunct="1">
              <a:spcAft>
                <a:spcPts val="0"/>
              </a:spcAft>
              <a:defRPr/>
            </a:pPr>
            <a:r>
              <a:rPr lang="zh-CN" altLang="en-US" dirty="0"/>
              <a:t>例</a:t>
            </a:r>
            <a:r>
              <a:rPr lang="en-US" altLang="zh-CN" dirty="0"/>
              <a:t>3.32 </a:t>
            </a:r>
            <a:r>
              <a:rPr lang="zh-CN" altLang="en-US" dirty="0"/>
              <a:t>设</a:t>
            </a:r>
            <a:r>
              <a:rPr lang="en-US" altLang="zh-CN" dirty="0"/>
              <a:t>X=+0.1101</a:t>
            </a:r>
            <a:r>
              <a:rPr lang="zh-CN" altLang="en-US" dirty="0"/>
              <a:t>，</a:t>
            </a:r>
            <a:r>
              <a:rPr lang="en-US" altLang="zh-CN" dirty="0"/>
              <a:t>Y=+0.1011</a:t>
            </a:r>
            <a:r>
              <a:rPr lang="zh-CN" altLang="en-US" dirty="0"/>
              <a:t>，求</a:t>
            </a:r>
            <a:r>
              <a:rPr lang="en-US" altLang="zh-CN" dirty="0"/>
              <a:t>X</a:t>
            </a:r>
            <a:r>
              <a:rPr lang="en-US" altLang="zh-CN" dirty="0">
                <a:latin typeface="Arial"/>
              </a:rPr>
              <a:t>·</a:t>
            </a:r>
            <a:r>
              <a:rPr lang="en-US" altLang="zh-CN" dirty="0"/>
              <a:t>Y</a:t>
            </a:r>
            <a:br>
              <a:rPr lang="en-US" altLang="zh-CN" dirty="0"/>
            </a:br>
            <a:r>
              <a:rPr lang="en-US" altLang="zh-CN" u="sng" dirty="0"/>
              <a:t>(</a:t>
            </a:r>
            <a:r>
              <a:rPr lang="zh-CN" altLang="en-US" u="sng" dirty="0"/>
              <a:t>采用双符号位</a:t>
            </a:r>
            <a:r>
              <a:rPr lang="en-US" altLang="zh-CN" u="sng" dirty="0"/>
              <a:t>)</a:t>
            </a:r>
            <a:endParaRPr lang="zh-CN" altLang="en-US" u="sng" dirty="0"/>
          </a:p>
        </p:txBody>
      </p:sp>
      <p:sp>
        <p:nvSpPr>
          <p:cNvPr id="140291" name="灯片编号占位符 3">
            <a:extLst>
              <a:ext uri="{FF2B5EF4-FFF2-40B4-BE49-F238E27FC236}">
                <a16:creationId xmlns:a16="http://schemas.microsoft.com/office/drawing/2014/main" id="{FD982B62-DBB2-88BD-742B-41303E0EC3F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6A8504-19CB-4435-BF8B-B7713A179B60}" type="slidenum">
              <a:rPr lang="zh-CN" altLang="en-US">
                <a:solidFill>
                  <a:srgbClr val="FFFFFF"/>
                </a:solidFill>
                <a:latin typeface="Century Schoolbook" panose="02040604050505020304" pitchFamily="18" charset="0"/>
              </a:rPr>
              <a:pPr/>
              <a:t>66</a:t>
            </a:fld>
            <a:endParaRPr lang="zh-CN" altLang="en-US">
              <a:solidFill>
                <a:srgbClr val="FFFFFF"/>
              </a:solidFill>
              <a:latin typeface="Century Schoolbook" panose="02040604050505020304" pitchFamily="18" charset="0"/>
            </a:endParaRPr>
          </a:p>
        </p:txBody>
      </p:sp>
      <p:pic>
        <p:nvPicPr>
          <p:cNvPr id="140292" name="Picture 3" descr="C:\Documents and Settings\Administrator\桌面\UltraSnapPRO\ddimage1.jpg">
            <a:extLst>
              <a:ext uri="{FF2B5EF4-FFF2-40B4-BE49-F238E27FC236}">
                <a16:creationId xmlns:a16="http://schemas.microsoft.com/office/drawing/2014/main" id="{E099F472-3803-1E1A-8A4C-F31AA9E58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6363"/>
            <a:ext cx="62865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314" name="Object 2">
            <a:extLst>
              <a:ext uri="{FF2B5EF4-FFF2-40B4-BE49-F238E27FC236}">
                <a16:creationId xmlns:a16="http://schemas.microsoft.com/office/drawing/2014/main" id="{E9C714A6-4329-6A24-DE04-5229E24D2139}"/>
              </a:ext>
            </a:extLst>
          </p:cNvPr>
          <p:cNvGraphicFramePr>
            <a:graphicFrameLocks noGrp="1" noChangeAspect="1"/>
          </p:cNvGraphicFramePr>
          <p:nvPr>
            <p:ph sz="quarter" idx="1"/>
          </p:nvPr>
        </p:nvGraphicFramePr>
        <p:xfrm>
          <a:off x="4214813" y="152400"/>
          <a:ext cx="3086100" cy="6634163"/>
        </p:xfrm>
        <a:graphic>
          <a:graphicData uri="http://schemas.openxmlformats.org/presentationml/2006/ole">
            <mc:AlternateContent xmlns:mc="http://schemas.openxmlformats.org/markup-compatibility/2006">
              <mc:Choice xmlns:v="urn:schemas-microsoft-com:vml" Requires="v">
                <p:oleObj name="位图图像" r:id="rId2" imgW="3561905" imgH="7659169" progId="PBrush">
                  <p:embed/>
                </p:oleObj>
              </mc:Choice>
              <mc:Fallback>
                <p:oleObj name="位图图像" r:id="rId2" imgW="3561905" imgH="7659169"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813" y="152400"/>
                        <a:ext cx="3086100" cy="663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a:extLst>
              <a:ext uri="{FF2B5EF4-FFF2-40B4-BE49-F238E27FC236}">
                <a16:creationId xmlns:a16="http://schemas.microsoft.com/office/drawing/2014/main" id="{E26A3166-30AC-37CD-2539-09130D8858C2}"/>
              </a:ext>
            </a:extLst>
          </p:cNvPr>
          <p:cNvSpPr>
            <a:spLocks noGrp="1"/>
          </p:cNvSpPr>
          <p:nvPr>
            <p:ph type="title"/>
          </p:nvPr>
        </p:nvSpPr>
        <p:spPr/>
        <p:txBody>
          <a:bodyPr/>
          <a:lstStyle/>
          <a:p>
            <a:pPr eaLnBrk="1" fontAlgn="auto" hangingPunct="1">
              <a:spcAft>
                <a:spcPts val="0"/>
              </a:spcAft>
              <a:defRPr/>
            </a:pPr>
            <a:r>
              <a:rPr lang="zh-CN" altLang="en-US" dirty="0"/>
              <a:t>乘法运算的控制流程</a:t>
            </a:r>
          </a:p>
        </p:txBody>
      </p:sp>
      <p:sp>
        <p:nvSpPr>
          <p:cNvPr id="141316" name="灯片编号占位符 3">
            <a:extLst>
              <a:ext uri="{FF2B5EF4-FFF2-40B4-BE49-F238E27FC236}">
                <a16:creationId xmlns:a16="http://schemas.microsoft.com/office/drawing/2014/main" id="{8B3D634D-F96B-86CC-3A5E-49A99F4C5DF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89B5CC-E0DD-4B72-A707-1E407E0E6823}" type="slidenum">
              <a:rPr lang="zh-CN" altLang="en-US">
                <a:solidFill>
                  <a:srgbClr val="FFFFFF"/>
                </a:solidFill>
                <a:latin typeface="Century Schoolbook" panose="02040604050505020304" pitchFamily="18" charset="0"/>
              </a:rPr>
              <a:pPr/>
              <a:t>67</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B7D29-C9D9-C908-F8C2-C5D578C8C9AB}"/>
              </a:ext>
            </a:extLst>
          </p:cNvPr>
          <p:cNvSpPr>
            <a:spLocks noGrp="1"/>
          </p:cNvSpPr>
          <p:nvPr>
            <p:ph type="title"/>
          </p:nvPr>
        </p:nvSpPr>
        <p:spPr/>
        <p:txBody>
          <a:bodyPr/>
          <a:lstStyle/>
          <a:p>
            <a:pPr eaLnBrk="1" fontAlgn="auto" hangingPunct="1">
              <a:spcAft>
                <a:spcPts val="0"/>
              </a:spcAft>
              <a:defRPr/>
            </a:pPr>
            <a:r>
              <a:rPr lang="zh-CN" altLang="en-US" dirty="0">
                <a:solidFill>
                  <a:srgbClr val="800000"/>
                </a:solidFill>
              </a:rPr>
              <a:t>定点补码一位乘法</a:t>
            </a:r>
            <a:endParaRPr lang="zh-CN" altLang="en-US" dirty="0"/>
          </a:p>
        </p:txBody>
      </p:sp>
      <p:sp>
        <p:nvSpPr>
          <p:cNvPr id="142339" name="内容占位符 2">
            <a:extLst>
              <a:ext uri="{FF2B5EF4-FFF2-40B4-BE49-F238E27FC236}">
                <a16:creationId xmlns:a16="http://schemas.microsoft.com/office/drawing/2014/main" id="{D7764866-5508-1B8C-AAD1-5AC2C96529F3}"/>
              </a:ext>
            </a:extLst>
          </p:cNvPr>
          <p:cNvSpPr>
            <a:spLocks noGrp="1"/>
          </p:cNvSpPr>
          <p:nvPr>
            <p:ph sz="quarter" idx="1"/>
          </p:nvPr>
        </p:nvSpPr>
        <p:spPr>
          <a:xfrm>
            <a:off x="457200" y="1600200"/>
            <a:ext cx="8043863" cy="4873625"/>
          </a:xfrm>
        </p:spPr>
        <p:txBody>
          <a:bodyPr/>
          <a:lstStyle/>
          <a:p>
            <a:pPr eaLnBrk="1" hangingPunct="1"/>
            <a:r>
              <a:rPr lang="zh-CN" altLang="en-US"/>
              <a:t>直接采用补码相乘。</a:t>
            </a:r>
            <a:endParaRPr lang="en-US" altLang="zh-CN"/>
          </a:p>
          <a:p>
            <a:pPr eaLnBrk="1" hangingPunct="1"/>
            <a:r>
              <a:rPr lang="zh-CN" altLang="en-US"/>
              <a:t>补码与真值的转换关系</a:t>
            </a:r>
            <a:endParaRPr lang="en-US" altLang="zh-CN"/>
          </a:p>
          <a:p>
            <a:pPr lvl="1" eaLnBrk="1" hangingPunct="1"/>
            <a:r>
              <a:rPr lang="zh-CN" altLang="en-US"/>
              <a:t>设［</a:t>
            </a:r>
            <a:r>
              <a:rPr lang="en-US" altLang="zh-CN"/>
              <a:t>X</a:t>
            </a:r>
            <a:r>
              <a:rPr lang="zh-CN" altLang="en-US"/>
              <a:t>］</a:t>
            </a:r>
            <a:r>
              <a:rPr lang="zh-CN" altLang="en-US" baseline="-25000"/>
              <a:t>补</a:t>
            </a:r>
            <a:r>
              <a:rPr lang="en-US" altLang="zh-CN"/>
              <a:t>=X</a:t>
            </a:r>
            <a:r>
              <a:rPr lang="en-US" altLang="zh-CN" baseline="-25000"/>
              <a:t>0</a:t>
            </a:r>
            <a:r>
              <a:rPr lang="en-US" altLang="zh-CN"/>
              <a:t>.X</a:t>
            </a:r>
            <a:r>
              <a:rPr lang="en-US" altLang="zh-CN" baseline="-25000"/>
              <a:t>1</a:t>
            </a:r>
            <a:r>
              <a:rPr lang="en-US" altLang="zh-CN"/>
              <a:t>X</a:t>
            </a:r>
            <a:r>
              <a:rPr lang="en-US" altLang="zh-CN" baseline="-25000"/>
              <a:t>2</a:t>
            </a:r>
            <a:r>
              <a:rPr lang="en-US" altLang="zh-CN">
                <a:latin typeface="Arial" panose="020B0604020202020204" pitchFamily="34" charset="0"/>
              </a:rPr>
              <a:t>…</a:t>
            </a:r>
            <a:r>
              <a:rPr lang="en-US" altLang="zh-CN"/>
              <a:t>X</a:t>
            </a:r>
            <a:r>
              <a:rPr lang="en-US" altLang="zh-CN" baseline="-25000"/>
              <a:t>n</a:t>
            </a:r>
            <a:r>
              <a:rPr lang="en-US" altLang="zh-CN"/>
              <a:t>,</a:t>
            </a:r>
          </a:p>
          <a:p>
            <a:pPr lvl="1" eaLnBrk="1" hangingPunct="1"/>
            <a:r>
              <a:rPr lang="en-US" altLang="zh-CN"/>
              <a:t>X=-X</a:t>
            </a:r>
            <a:r>
              <a:rPr lang="en-US" altLang="zh-CN" baseline="-25000"/>
              <a:t>0</a:t>
            </a:r>
            <a:r>
              <a:rPr lang="en-US" altLang="zh-CN"/>
              <a:t>+    X</a:t>
            </a:r>
            <a:r>
              <a:rPr lang="en-US" altLang="zh-CN" baseline="-25000"/>
              <a:t>i</a:t>
            </a:r>
            <a:r>
              <a:rPr lang="en-US" altLang="zh-CN"/>
              <a:t>2</a:t>
            </a:r>
            <a:r>
              <a:rPr lang="en-US" altLang="zh-CN" baseline="30000"/>
              <a:t>-i</a:t>
            </a:r>
            <a:r>
              <a:rPr lang="en-US" altLang="zh-CN"/>
              <a:t>=-X</a:t>
            </a:r>
            <a:r>
              <a:rPr lang="en-US" altLang="zh-CN" baseline="-25000"/>
              <a:t>0</a:t>
            </a:r>
            <a:r>
              <a:rPr lang="en-US" altLang="zh-CN"/>
              <a:t>+0.X</a:t>
            </a:r>
            <a:r>
              <a:rPr lang="en-US" altLang="zh-CN" baseline="-25000"/>
              <a:t>1</a:t>
            </a:r>
            <a:r>
              <a:rPr lang="en-US" altLang="zh-CN"/>
              <a:t>X</a:t>
            </a:r>
            <a:r>
              <a:rPr lang="en-US" altLang="zh-CN" baseline="-25000"/>
              <a:t>2</a:t>
            </a:r>
            <a:r>
              <a:rPr lang="en-US" altLang="zh-CN">
                <a:latin typeface="Arial" panose="020B0604020202020204" pitchFamily="34" charset="0"/>
              </a:rPr>
              <a:t>…</a:t>
            </a:r>
            <a:r>
              <a:rPr lang="en-US" altLang="zh-CN"/>
              <a:t>X</a:t>
            </a:r>
            <a:r>
              <a:rPr lang="en-US" altLang="zh-CN" baseline="-25000"/>
              <a:t>n</a:t>
            </a:r>
          </a:p>
          <a:p>
            <a:pPr lvl="1" eaLnBrk="1" hangingPunct="1"/>
            <a:endParaRPr lang="en-US" altLang="zh-CN"/>
          </a:p>
          <a:p>
            <a:pPr eaLnBrk="1" hangingPunct="1"/>
            <a:r>
              <a:rPr lang="zh-CN" altLang="en-US"/>
              <a:t>补码的右移</a:t>
            </a:r>
            <a:endParaRPr lang="en-US" altLang="zh-CN"/>
          </a:p>
          <a:p>
            <a:pPr lvl="1" eaLnBrk="1" hangingPunct="1"/>
            <a:r>
              <a:rPr lang="zh-CN" altLang="en-US"/>
              <a:t>在补码运算的机器中，不论数的正负，连同符号位将数右移一位，并保持符号位不变，相当于乘</a:t>
            </a:r>
            <a:r>
              <a:rPr lang="en-US" altLang="zh-CN"/>
              <a:t>1/2</a:t>
            </a:r>
            <a:r>
              <a:rPr lang="zh-CN" altLang="en-US"/>
              <a:t>（或除</a:t>
            </a:r>
            <a:r>
              <a:rPr lang="en-US" altLang="zh-CN"/>
              <a:t>2</a:t>
            </a:r>
            <a:r>
              <a:rPr lang="zh-CN" altLang="en-US"/>
              <a:t>）。</a:t>
            </a:r>
            <a:endParaRPr lang="en-US" altLang="zh-CN"/>
          </a:p>
          <a:p>
            <a:pPr eaLnBrk="1" hangingPunct="1"/>
            <a:r>
              <a:rPr lang="zh-CN" altLang="en-US"/>
              <a:t>补码一位乘法</a:t>
            </a:r>
            <a:endParaRPr lang="en-US" altLang="zh-CN"/>
          </a:p>
          <a:p>
            <a:pPr lvl="1" eaLnBrk="1" hangingPunct="1"/>
            <a:r>
              <a:rPr lang="zh-CN" altLang="en-US"/>
              <a:t>设被乘数［</a:t>
            </a:r>
            <a:r>
              <a:rPr lang="en-US" altLang="zh-CN"/>
              <a:t>X</a:t>
            </a:r>
            <a:r>
              <a:rPr lang="zh-CN" altLang="en-US"/>
              <a:t>］</a:t>
            </a:r>
            <a:r>
              <a:rPr lang="zh-CN" altLang="en-US" baseline="-25000"/>
              <a:t>补</a:t>
            </a:r>
            <a:r>
              <a:rPr lang="en-US" altLang="zh-CN"/>
              <a:t>=X</a:t>
            </a:r>
            <a:r>
              <a:rPr lang="en-US" altLang="zh-CN" baseline="-25000"/>
              <a:t>0</a:t>
            </a:r>
            <a:r>
              <a:rPr lang="en-US" altLang="zh-CN"/>
              <a:t>.X</a:t>
            </a:r>
            <a:r>
              <a:rPr lang="en-US" altLang="zh-CN" baseline="-25000"/>
              <a:t>1</a:t>
            </a:r>
            <a:r>
              <a:rPr lang="en-US" altLang="zh-CN"/>
              <a:t>X</a:t>
            </a:r>
            <a:r>
              <a:rPr lang="en-US" altLang="zh-CN" baseline="-25000"/>
              <a:t>2</a:t>
            </a:r>
            <a:r>
              <a:rPr lang="en-US" altLang="zh-CN">
                <a:latin typeface="Arial" panose="020B0604020202020204" pitchFamily="34" charset="0"/>
              </a:rPr>
              <a:t>…</a:t>
            </a:r>
            <a:r>
              <a:rPr lang="en-US" altLang="zh-CN"/>
              <a:t>X</a:t>
            </a:r>
            <a:r>
              <a:rPr lang="en-US" altLang="zh-CN" baseline="-25000"/>
              <a:t>n</a:t>
            </a:r>
            <a:r>
              <a:rPr lang="en-US" altLang="zh-CN"/>
              <a:t>,</a:t>
            </a:r>
            <a:r>
              <a:rPr lang="zh-CN" altLang="en-US"/>
              <a:t>乘数［</a:t>
            </a:r>
            <a:r>
              <a:rPr lang="en-US" altLang="zh-CN"/>
              <a:t>Y</a:t>
            </a:r>
            <a:r>
              <a:rPr lang="zh-CN" altLang="en-US"/>
              <a:t>］</a:t>
            </a:r>
            <a:r>
              <a:rPr lang="zh-CN" altLang="en-US" baseline="-25000"/>
              <a:t>补</a:t>
            </a:r>
            <a:r>
              <a:rPr lang="en-US" altLang="zh-CN"/>
              <a:t>=Y</a:t>
            </a:r>
            <a:r>
              <a:rPr lang="en-US" altLang="zh-CN" baseline="-25000"/>
              <a:t>0</a:t>
            </a:r>
            <a:r>
              <a:rPr lang="en-US" altLang="zh-CN"/>
              <a:t>.Y</a:t>
            </a:r>
            <a:r>
              <a:rPr lang="en-US" altLang="zh-CN" baseline="-25000"/>
              <a:t>1</a:t>
            </a:r>
            <a:r>
              <a:rPr lang="en-US" altLang="zh-CN"/>
              <a:t>Y</a:t>
            </a:r>
            <a:r>
              <a:rPr lang="en-US" altLang="zh-CN" baseline="-25000"/>
              <a:t>2</a:t>
            </a:r>
            <a:r>
              <a:rPr lang="en-US" altLang="zh-CN">
                <a:latin typeface="Arial" panose="020B0604020202020204" pitchFamily="34" charset="0"/>
              </a:rPr>
              <a:t>…</a:t>
            </a:r>
            <a:r>
              <a:rPr lang="en-US" altLang="zh-CN"/>
              <a:t>Y</a:t>
            </a:r>
            <a:r>
              <a:rPr lang="en-US" altLang="zh-CN" baseline="-25000"/>
              <a:t>n</a:t>
            </a:r>
            <a:r>
              <a:rPr lang="en-US" altLang="zh-CN"/>
              <a:t>,</a:t>
            </a:r>
            <a:r>
              <a:rPr lang="zh-CN" altLang="en-US"/>
              <a:t>则有：</a:t>
            </a:r>
          </a:p>
          <a:p>
            <a:pPr lvl="1" eaLnBrk="1" hangingPunct="1"/>
            <a:r>
              <a:rPr lang="zh-CN" altLang="en-US"/>
              <a:t>［</a:t>
            </a:r>
            <a:r>
              <a:rPr lang="en-US" altLang="zh-CN"/>
              <a:t>X</a:t>
            </a:r>
            <a:r>
              <a:rPr lang="en-US" altLang="zh-CN">
                <a:latin typeface="Arial" panose="020B0604020202020204" pitchFamily="34" charset="0"/>
              </a:rPr>
              <a:t>·</a:t>
            </a:r>
            <a:r>
              <a:rPr lang="en-US" altLang="zh-CN"/>
              <a:t>Y</a:t>
            </a:r>
            <a:r>
              <a:rPr lang="zh-CN" altLang="en-US"/>
              <a:t>］</a:t>
            </a:r>
            <a:r>
              <a:rPr lang="zh-CN" altLang="en-US" baseline="-25000"/>
              <a:t>补</a:t>
            </a:r>
            <a:r>
              <a:rPr lang="en-US" altLang="zh-CN"/>
              <a:t>=</a:t>
            </a:r>
            <a:r>
              <a:rPr lang="zh-CN" altLang="en-US"/>
              <a:t>［</a:t>
            </a:r>
            <a:r>
              <a:rPr lang="en-US" altLang="zh-CN"/>
              <a:t>X</a:t>
            </a:r>
            <a:r>
              <a:rPr lang="zh-CN" altLang="en-US"/>
              <a:t>］</a:t>
            </a:r>
            <a:r>
              <a:rPr lang="zh-CN" altLang="en-US" baseline="-25000"/>
              <a:t>补</a:t>
            </a:r>
            <a:r>
              <a:rPr lang="en-US" altLang="zh-CN">
                <a:latin typeface="Arial" panose="020B0604020202020204" pitchFamily="34" charset="0"/>
              </a:rPr>
              <a:t>·</a:t>
            </a:r>
            <a:r>
              <a:rPr lang="en-US" altLang="zh-CN"/>
              <a:t>(-Y</a:t>
            </a:r>
            <a:r>
              <a:rPr lang="en-US" altLang="zh-CN" baseline="-25000"/>
              <a:t>0</a:t>
            </a:r>
            <a:r>
              <a:rPr lang="en-US" altLang="zh-CN"/>
              <a:t>+    Y</a:t>
            </a:r>
            <a:r>
              <a:rPr lang="en-US" altLang="zh-CN" baseline="-25000"/>
              <a:t>i</a:t>
            </a:r>
            <a:r>
              <a:rPr lang="en-US" altLang="zh-CN"/>
              <a:t>2</a:t>
            </a:r>
            <a:r>
              <a:rPr lang="en-US" altLang="zh-CN" baseline="30000"/>
              <a:t>-i</a:t>
            </a:r>
            <a:r>
              <a:rPr lang="en-US" altLang="zh-CN"/>
              <a:t>)</a:t>
            </a:r>
          </a:p>
          <a:p>
            <a:pPr lvl="1" eaLnBrk="1" hangingPunct="1"/>
            <a:r>
              <a:rPr lang="en-US" altLang="zh-CN"/>
              <a:t>=</a:t>
            </a:r>
            <a:r>
              <a:rPr lang="zh-CN" altLang="en-US"/>
              <a:t>［</a:t>
            </a:r>
            <a:r>
              <a:rPr lang="en-US" altLang="zh-CN"/>
              <a:t>X</a:t>
            </a:r>
            <a:r>
              <a:rPr lang="zh-CN" altLang="en-US"/>
              <a:t>］</a:t>
            </a:r>
            <a:r>
              <a:rPr lang="zh-CN" altLang="en-US" baseline="-25000"/>
              <a:t>补</a:t>
            </a:r>
            <a:r>
              <a:rPr lang="en-US" altLang="zh-CN">
                <a:latin typeface="Arial" panose="020B0604020202020204" pitchFamily="34" charset="0"/>
              </a:rPr>
              <a:t>· </a:t>
            </a:r>
            <a:r>
              <a:rPr lang="en-US" altLang="zh-CN"/>
              <a:t>(-Y</a:t>
            </a:r>
            <a:r>
              <a:rPr lang="en-US" altLang="zh-CN" baseline="-25000"/>
              <a:t>0</a:t>
            </a:r>
            <a:r>
              <a:rPr lang="en-US" altLang="zh-CN"/>
              <a:t>)+</a:t>
            </a:r>
            <a:r>
              <a:rPr lang="zh-CN" altLang="en-US"/>
              <a:t>［</a:t>
            </a:r>
            <a:r>
              <a:rPr lang="en-US" altLang="zh-CN"/>
              <a:t>X</a:t>
            </a:r>
            <a:r>
              <a:rPr lang="zh-CN" altLang="en-US"/>
              <a:t>］</a:t>
            </a:r>
            <a:r>
              <a:rPr lang="zh-CN" altLang="en-US" baseline="-25000"/>
              <a:t>补</a:t>
            </a:r>
            <a:r>
              <a:rPr lang="en-US" altLang="zh-CN">
                <a:latin typeface="Arial" panose="020B0604020202020204" pitchFamily="34" charset="0"/>
              </a:rPr>
              <a:t>·0</a:t>
            </a:r>
            <a:r>
              <a:rPr lang="en-US" altLang="zh-CN"/>
              <a:t>.Y</a:t>
            </a:r>
            <a:r>
              <a:rPr lang="en-US" altLang="zh-CN" baseline="-25000"/>
              <a:t>1</a:t>
            </a:r>
            <a:r>
              <a:rPr lang="en-US" altLang="zh-CN"/>
              <a:t>Y</a:t>
            </a:r>
            <a:r>
              <a:rPr lang="en-US" altLang="zh-CN" baseline="-25000"/>
              <a:t>2</a:t>
            </a:r>
            <a:r>
              <a:rPr lang="en-US" altLang="zh-CN">
                <a:latin typeface="Arial" panose="020B0604020202020204" pitchFamily="34" charset="0"/>
              </a:rPr>
              <a:t>…</a:t>
            </a:r>
            <a:r>
              <a:rPr lang="en-US" altLang="zh-CN"/>
              <a:t>Y</a:t>
            </a:r>
            <a:r>
              <a:rPr lang="en-US" altLang="zh-CN" baseline="-25000"/>
              <a:t>n</a:t>
            </a:r>
            <a:r>
              <a:rPr lang="en-US" altLang="zh-CN" baseline="30000"/>
              <a:t>	</a:t>
            </a:r>
            <a:endParaRPr lang="zh-CN" altLang="en-US"/>
          </a:p>
        </p:txBody>
      </p:sp>
      <p:sp>
        <p:nvSpPr>
          <p:cNvPr id="142340" name="灯片编号占位符 3">
            <a:extLst>
              <a:ext uri="{FF2B5EF4-FFF2-40B4-BE49-F238E27FC236}">
                <a16:creationId xmlns:a16="http://schemas.microsoft.com/office/drawing/2014/main" id="{DFC2A4AF-9B7C-7420-4B98-015F2A78AECB}"/>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FFB30D-901F-45F9-9B47-989459415488}" type="slidenum">
              <a:rPr lang="zh-CN" altLang="en-US">
                <a:solidFill>
                  <a:srgbClr val="FFFFFF"/>
                </a:solidFill>
                <a:latin typeface="Century Schoolbook" panose="02040604050505020304" pitchFamily="18" charset="0"/>
              </a:rPr>
              <a:pPr/>
              <a:t>68</a:t>
            </a:fld>
            <a:endParaRPr lang="zh-CN" altLang="en-US">
              <a:solidFill>
                <a:srgbClr val="FFFFFF"/>
              </a:solidFill>
              <a:latin typeface="Century Schoolbook" panose="02040604050505020304" pitchFamily="18" charset="0"/>
            </a:endParaRPr>
          </a:p>
        </p:txBody>
      </p:sp>
      <p:graphicFrame>
        <p:nvGraphicFramePr>
          <p:cNvPr id="142341" name="Object 2">
            <a:extLst>
              <a:ext uri="{FF2B5EF4-FFF2-40B4-BE49-F238E27FC236}">
                <a16:creationId xmlns:a16="http://schemas.microsoft.com/office/drawing/2014/main" id="{6F4282CE-D088-FB94-930B-5C61E0FB3335}"/>
              </a:ext>
            </a:extLst>
          </p:cNvPr>
          <p:cNvGraphicFramePr>
            <a:graphicFrameLocks noChangeAspect="1"/>
          </p:cNvGraphicFramePr>
          <p:nvPr/>
        </p:nvGraphicFramePr>
        <p:xfrm>
          <a:off x="2143125" y="2786063"/>
          <a:ext cx="576263" cy="720725"/>
        </p:xfrm>
        <a:graphic>
          <a:graphicData uri="http://schemas.openxmlformats.org/presentationml/2006/ole">
            <mc:AlternateContent xmlns:mc="http://schemas.openxmlformats.org/markup-compatibility/2006">
              <mc:Choice xmlns:v="urn:schemas-microsoft-com:vml" Requires="v">
                <p:oleObj name="公式" r:id="rId2" imgW="304668" imgH="431613" progId="Equation.3">
                  <p:embed/>
                </p:oleObj>
              </mc:Choice>
              <mc:Fallback>
                <p:oleObj name="公式" r:id="rId2" imgW="304668" imgH="431613"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2786063"/>
                        <a:ext cx="5762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42" name="Object 3">
            <a:extLst>
              <a:ext uri="{FF2B5EF4-FFF2-40B4-BE49-F238E27FC236}">
                <a16:creationId xmlns:a16="http://schemas.microsoft.com/office/drawing/2014/main" id="{B29AC62A-53BD-16CC-5D9D-90177131682E}"/>
              </a:ext>
            </a:extLst>
          </p:cNvPr>
          <p:cNvGraphicFramePr>
            <a:graphicFrameLocks noChangeAspect="1"/>
          </p:cNvGraphicFramePr>
          <p:nvPr/>
        </p:nvGraphicFramePr>
        <p:xfrm>
          <a:off x="4143375" y="5494338"/>
          <a:ext cx="519113" cy="649287"/>
        </p:xfrm>
        <a:graphic>
          <a:graphicData uri="http://schemas.openxmlformats.org/presentationml/2006/ole">
            <mc:AlternateContent xmlns:mc="http://schemas.openxmlformats.org/markup-compatibility/2006">
              <mc:Choice xmlns:v="urn:schemas-microsoft-com:vml" Requires="v">
                <p:oleObj name="公式" r:id="rId4" imgW="304668" imgH="431613" progId="Equation.3">
                  <p:embed/>
                </p:oleObj>
              </mc:Choice>
              <mc:Fallback>
                <p:oleObj name="公式" r:id="rId4" imgW="304668" imgH="431613"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5" y="5494338"/>
                        <a:ext cx="519113"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3">
            <a:extLst>
              <a:ext uri="{FF2B5EF4-FFF2-40B4-BE49-F238E27FC236}">
                <a16:creationId xmlns:a16="http://schemas.microsoft.com/office/drawing/2014/main" id="{AC663E8D-004C-2F15-84D2-188CECE20C7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73D76FD-2436-4A0B-976C-94352EEF7CF8}" type="slidenum">
              <a:rPr lang="zh-CN" altLang="en-US">
                <a:solidFill>
                  <a:srgbClr val="FFFFFF"/>
                </a:solidFill>
                <a:latin typeface="Century Schoolbook" panose="02040604050505020304" pitchFamily="18" charset="0"/>
              </a:rPr>
              <a:pPr/>
              <a:t>69</a:t>
            </a:fld>
            <a:endParaRPr lang="zh-CN" altLang="en-US">
              <a:solidFill>
                <a:srgbClr val="FFFFFF"/>
              </a:solidFill>
              <a:latin typeface="Century Schoolbook" panose="02040604050505020304" pitchFamily="18" charset="0"/>
            </a:endParaRPr>
          </a:p>
        </p:txBody>
      </p:sp>
      <p:graphicFrame>
        <p:nvGraphicFramePr>
          <p:cNvPr id="143363" name="Object 2">
            <a:extLst>
              <a:ext uri="{FF2B5EF4-FFF2-40B4-BE49-F238E27FC236}">
                <a16:creationId xmlns:a16="http://schemas.microsoft.com/office/drawing/2014/main" id="{B4B3EF1C-B0F2-14E6-6601-FE438418F208}"/>
              </a:ext>
            </a:extLst>
          </p:cNvPr>
          <p:cNvGraphicFramePr>
            <a:graphicFrameLocks noGrp="1" noChangeAspect="1"/>
          </p:cNvGraphicFramePr>
          <p:nvPr>
            <p:ph sz="quarter" idx="1"/>
          </p:nvPr>
        </p:nvGraphicFramePr>
        <p:xfrm>
          <a:off x="687388" y="26988"/>
          <a:ext cx="7099300" cy="6616700"/>
        </p:xfrm>
        <a:graphic>
          <a:graphicData uri="http://schemas.openxmlformats.org/presentationml/2006/ole">
            <mc:AlternateContent xmlns:mc="http://schemas.openxmlformats.org/markup-compatibility/2006">
              <mc:Choice xmlns:v="urn:schemas-microsoft-com:vml" Requires="v">
                <p:oleObj name="Image" r:id="rId2" imgW="18209524" imgH="18260317" progId="">
                  <p:embed/>
                </p:oleObj>
              </mc:Choice>
              <mc:Fallback>
                <p:oleObj name="Image" r:id="rId2" imgW="18209524" imgH="18260317"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88" y="26988"/>
                        <a:ext cx="7099300" cy="661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0E3B172-0782-879E-70D3-D5514435FF3B}"/>
              </a:ext>
            </a:extLst>
          </p:cNvPr>
          <p:cNvSpPr>
            <a:spLocks noGrp="1" noChangeArrowheads="1"/>
          </p:cNvSpPr>
          <p:nvPr>
            <p:ph type="subTitle" idx="1"/>
          </p:nvPr>
        </p:nvSpPr>
        <p:spPr>
          <a:xfrm>
            <a:off x="304800" y="609600"/>
            <a:ext cx="8382000" cy="5867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FontTx/>
              <a:buNone/>
            </a:pPr>
            <a:r>
              <a:rPr lang="en-US" altLang="zh-CN" dirty="0"/>
              <a:t>	① </a:t>
            </a:r>
            <a:r>
              <a:rPr lang="zh-CN" altLang="en-US" dirty="0"/>
              <a:t>结果     </a:t>
            </a:r>
            <a:r>
              <a:rPr lang="en-US" altLang="zh-CN" dirty="0"/>
              <a:t>0.3125×2</a:t>
            </a:r>
          </a:p>
          <a:p>
            <a:pPr eaLnBrk="1" hangingPunct="1">
              <a:lnSpc>
                <a:spcPct val="90000"/>
              </a:lnSpc>
              <a:buFontTx/>
              <a:buNone/>
            </a:pPr>
            <a:r>
              <a:rPr lang="zh-CN" altLang="en-US" dirty="0"/>
              <a:t>	最高位 </a:t>
            </a:r>
            <a:r>
              <a:rPr lang="en-US" altLang="zh-CN" dirty="0"/>
              <a:t>0   </a:t>
            </a:r>
            <a:r>
              <a:rPr lang="en-US" altLang="zh-CN" u="sng" dirty="0"/>
              <a:t>.6250×2</a:t>
            </a:r>
          </a:p>
          <a:p>
            <a:pPr eaLnBrk="1" hangingPunct="1">
              <a:lnSpc>
                <a:spcPct val="90000"/>
              </a:lnSpc>
              <a:buFontTx/>
              <a:buNone/>
            </a:pPr>
            <a:r>
              <a:rPr lang="en-US" altLang="zh-CN" dirty="0"/>
              <a:t>	</a:t>
            </a:r>
            <a:r>
              <a:rPr lang="en-US" altLang="zh-CN" dirty="0">
                <a:latin typeface="Arial" panose="020B0604020202020204" pitchFamily="34" charset="0"/>
              </a:rPr>
              <a:t>…</a:t>
            </a:r>
            <a:r>
              <a:rPr lang="en-US" altLang="zh-CN" dirty="0"/>
              <a:t>         1   </a:t>
            </a:r>
            <a:r>
              <a:rPr lang="en-US" altLang="zh-CN" u="sng" dirty="0"/>
              <a:t>.2500×2</a:t>
            </a:r>
          </a:p>
          <a:p>
            <a:pPr eaLnBrk="1" hangingPunct="1">
              <a:lnSpc>
                <a:spcPct val="90000"/>
              </a:lnSpc>
              <a:buFontTx/>
              <a:buNone/>
            </a:pPr>
            <a:r>
              <a:rPr lang="en-US" altLang="zh-CN" dirty="0"/>
              <a:t>	             0   </a:t>
            </a:r>
            <a:r>
              <a:rPr lang="en-US" altLang="zh-CN" u="sng" dirty="0"/>
              <a:t>.5000×2</a:t>
            </a:r>
          </a:p>
          <a:p>
            <a:pPr eaLnBrk="1" hangingPunct="1">
              <a:lnSpc>
                <a:spcPct val="90000"/>
              </a:lnSpc>
              <a:buFontTx/>
              <a:buNone/>
            </a:pPr>
            <a:r>
              <a:rPr lang="zh-CN" altLang="en-US" dirty="0"/>
              <a:t>	最低位 </a:t>
            </a:r>
            <a:r>
              <a:rPr lang="en-US" altLang="zh-CN" dirty="0"/>
              <a:t>1   .0000</a:t>
            </a:r>
          </a:p>
          <a:p>
            <a:pPr eaLnBrk="1" hangingPunct="1">
              <a:lnSpc>
                <a:spcPct val="90000"/>
              </a:lnSpc>
              <a:buFontTx/>
              <a:buNone/>
            </a:pPr>
            <a:r>
              <a:rPr lang="zh-CN" altLang="en-US" dirty="0"/>
              <a:t>	得出</a:t>
            </a:r>
            <a:r>
              <a:rPr lang="en-US" altLang="zh-CN" dirty="0"/>
              <a:t>:(0.312 5)</a:t>
            </a:r>
            <a:r>
              <a:rPr lang="en-US" altLang="zh-CN" baseline="-25000" dirty="0"/>
              <a:t>10</a:t>
            </a:r>
            <a:r>
              <a:rPr lang="en-US" altLang="zh-CN" dirty="0"/>
              <a:t>=(0.0101)</a:t>
            </a:r>
            <a:r>
              <a:rPr lang="en-US" altLang="zh-CN" baseline="-25000" dirty="0"/>
              <a:t>2</a:t>
            </a:r>
          </a:p>
          <a:p>
            <a:pPr eaLnBrk="1" hangingPunct="1">
              <a:lnSpc>
                <a:spcPct val="90000"/>
              </a:lnSpc>
              <a:buFontTx/>
              <a:buNone/>
            </a:pPr>
            <a:r>
              <a:rPr lang="en-US" altLang="zh-CN" dirty="0"/>
              <a:t>② </a:t>
            </a:r>
            <a:r>
              <a:rPr lang="zh-CN" altLang="en-US" dirty="0"/>
              <a:t>结果        </a:t>
            </a:r>
            <a:r>
              <a:rPr lang="en-US" altLang="zh-CN" dirty="0"/>
              <a:t>0.3128×2</a:t>
            </a:r>
          </a:p>
          <a:p>
            <a:pPr eaLnBrk="1" hangingPunct="1">
              <a:lnSpc>
                <a:spcPct val="90000"/>
              </a:lnSpc>
              <a:buFontTx/>
              <a:buNone/>
            </a:pPr>
            <a:r>
              <a:rPr lang="zh-CN" altLang="en-US" dirty="0"/>
              <a:t>	最高位 </a:t>
            </a:r>
            <a:r>
              <a:rPr lang="en-US" altLang="zh-CN" dirty="0"/>
              <a:t>0   </a:t>
            </a:r>
            <a:r>
              <a:rPr lang="en-US" altLang="zh-CN" u="sng" dirty="0"/>
              <a:t>6256×2</a:t>
            </a:r>
          </a:p>
          <a:p>
            <a:pPr eaLnBrk="1" hangingPunct="1">
              <a:lnSpc>
                <a:spcPct val="90000"/>
              </a:lnSpc>
              <a:buFontTx/>
              <a:buNone/>
            </a:pPr>
            <a:r>
              <a:rPr lang="en-US" altLang="zh-CN" dirty="0"/>
              <a:t>	</a:t>
            </a:r>
            <a:r>
              <a:rPr lang="en-US" altLang="zh-CN" dirty="0">
                <a:latin typeface="Arial" panose="020B0604020202020204" pitchFamily="34" charset="0"/>
              </a:rPr>
              <a:t>…</a:t>
            </a:r>
            <a:r>
              <a:rPr lang="en-US" altLang="zh-CN" dirty="0"/>
              <a:t>         1   </a:t>
            </a:r>
            <a:r>
              <a:rPr lang="en-US" altLang="zh-CN" u="sng" dirty="0"/>
              <a:t>2512×2</a:t>
            </a:r>
          </a:p>
          <a:p>
            <a:pPr eaLnBrk="1" hangingPunct="1">
              <a:lnSpc>
                <a:spcPct val="90000"/>
              </a:lnSpc>
              <a:buFontTx/>
              <a:buNone/>
            </a:pPr>
            <a:r>
              <a:rPr lang="en-US" altLang="zh-CN" dirty="0"/>
              <a:t>	             0   </a:t>
            </a:r>
            <a:r>
              <a:rPr lang="en-US" altLang="zh-CN" u="sng" dirty="0"/>
              <a:t>5024×2</a:t>
            </a:r>
          </a:p>
          <a:p>
            <a:pPr eaLnBrk="1" hangingPunct="1">
              <a:lnSpc>
                <a:spcPct val="90000"/>
              </a:lnSpc>
              <a:buFontTx/>
              <a:buNone/>
            </a:pPr>
            <a:r>
              <a:rPr lang="zh-CN" altLang="en-US" dirty="0"/>
              <a:t>	最低位 </a:t>
            </a:r>
            <a:r>
              <a:rPr lang="en-US" altLang="zh-CN" dirty="0"/>
              <a:t>1   0048</a:t>
            </a:r>
          </a:p>
          <a:p>
            <a:pPr eaLnBrk="1" hangingPunct="1">
              <a:lnSpc>
                <a:spcPct val="90000"/>
              </a:lnSpc>
              <a:buFontTx/>
              <a:buNone/>
            </a:pPr>
            <a:r>
              <a:rPr lang="zh-CN" altLang="en-US" dirty="0"/>
              <a:t>	得出</a:t>
            </a:r>
            <a:r>
              <a:rPr lang="en-US" altLang="zh-CN" dirty="0"/>
              <a:t>:(0.312 8)</a:t>
            </a:r>
            <a:r>
              <a:rPr lang="en-US" altLang="zh-CN" baseline="-25000" dirty="0"/>
              <a:t>10</a:t>
            </a:r>
            <a:r>
              <a:rPr lang="en-US" altLang="zh-CN" dirty="0"/>
              <a:t>=(0.0101)</a:t>
            </a:r>
            <a:r>
              <a:rPr lang="en-US" altLang="zh-CN" baseline="-25000" dirty="0"/>
              <a:t>2 </a:t>
            </a:r>
            <a:endParaRPr lang="zh-CN" altLang="en-US" baseline="-25000" dirty="0"/>
          </a:p>
        </p:txBody>
      </p:sp>
      <p:sp>
        <p:nvSpPr>
          <p:cNvPr id="49155" name="Line 3">
            <a:extLst>
              <a:ext uri="{FF2B5EF4-FFF2-40B4-BE49-F238E27FC236}">
                <a16:creationId xmlns:a16="http://schemas.microsoft.com/office/drawing/2014/main" id="{3C74FFF1-C763-3D9B-5FDB-CFC265581ECA}"/>
              </a:ext>
            </a:extLst>
          </p:cNvPr>
          <p:cNvSpPr>
            <a:spLocks noChangeShapeType="1"/>
          </p:cNvSpPr>
          <p:nvPr/>
        </p:nvSpPr>
        <p:spPr bwMode="auto">
          <a:xfrm>
            <a:off x="611188" y="1052513"/>
            <a:ext cx="34559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56" name="Line 4">
            <a:extLst>
              <a:ext uri="{FF2B5EF4-FFF2-40B4-BE49-F238E27FC236}">
                <a16:creationId xmlns:a16="http://schemas.microsoft.com/office/drawing/2014/main" id="{3D9EAB77-E6ED-E68A-306D-C62DAB4AD008}"/>
              </a:ext>
            </a:extLst>
          </p:cNvPr>
          <p:cNvSpPr>
            <a:spLocks noChangeShapeType="1"/>
          </p:cNvSpPr>
          <p:nvPr/>
        </p:nvSpPr>
        <p:spPr bwMode="auto">
          <a:xfrm>
            <a:off x="2195513" y="549275"/>
            <a:ext cx="0" cy="2447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57" name="Line 5">
            <a:extLst>
              <a:ext uri="{FF2B5EF4-FFF2-40B4-BE49-F238E27FC236}">
                <a16:creationId xmlns:a16="http://schemas.microsoft.com/office/drawing/2014/main" id="{90CF738C-1662-5C90-336A-2E5DB2984BD0}"/>
              </a:ext>
            </a:extLst>
          </p:cNvPr>
          <p:cNvSpPr>
            <a:spLocks noChangeShapeType="1"/>
          </p:cNvSpPr>
          <p:nvPr/>
        </p:nvSpPr>
        <p:spPr bwMode="auto">
          <a:xfrm>
            <a:off x="684213" y="3860800"/>
            <a:ext cx="32400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58" name="Line 6">
            <a:extLst>
              <a:ext uri="{FF2B5EF4-FFF2-40B4-BE49-F238E27FC236}">
                <a16:creationId xmlns:a16="http://schemas.microsoft.com/office/drawing/2014/main" id="{21083A2C-9D27-255C-B099-A7A4274C4BEC}"/>
              </a:ext>
            </a:extLst>
          </p:cNvPr>
          <p:cNvSpPr>
            <a:spLocks noChangeShapeType="1"/>
          </p:cNvSpPr>
          <p:nvPr/>
        </p:nvSpPr>
        <p:spPr bwMode="auto">
          <a:xfrm>
            <a:off x="2152650" y="3429000"/>
            <a:ext cx="0" cy="2376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3">
            <a:extLst>
              <a:ext uri="{FF2B5EF4-FFF2-40B4-BE49-F238E27FC236}">
                <a16:creationId xmlns:a16="http://schemas.microsoft.com/office/drawing/2014/main" id="{A27F3BB9-68FF-2C9A-C0B8-E088A61C8F7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9C096C-1B53-456C-A7DA-5D712000D9A9}" type="slidenum">
              <a:rPr lang="zh-CN" altLang="en-US">
                <a:solidFill>
                  <a:srgbClr val="FFFFFF"/>
                </a:solidFill>
                <a:latin typeface="Century Schoolbook" panose="02040604050505020304" pitchFamily="18" charset="0"/>
              </a:rPr>
              <a:pPr/>
              <a:t>70</a:t>
            </a:fld>
            <a:endParaRPr lang="zh-CN" altLang="en-US">
              <a:solidFill>
                <a:srgbClr val="FFFFFF"/>
              </a:solidFill>
              <a:latin typeface="Century Schoolbook" panose="02040604050505020304" pitchFamily="18" charset="0"/>
            </a:endParaRPr>
          </a:p>
        </p:txBody>
      </p:sp>
      <p:graphicFrame>
        <p:nvGraphicFramePr>
          <p:cNvPr id="144387" name="Object 2">
            <a:extLst>
              <a:ext uri="{FF2B5EF4-FFF2-40B4-BE49-F238E27FC236}">
                <a16:creationId xmlns:a16="http://schemas.microsoft.com/office/drawing/2014/main" id="{90E38EBC-B4E9-D9D8-3F68-810FB39E233A}"/>
              </a:ext>
            </a:extLst>
          </p:cNvPr>
          <p:cNvGraphicFramePr>
            <a:graphicFrameLocks noGrp="1" noChangeAspect="1"/>
          </p:cNvGraphicFramePr>
          <p:nvPr>
            <p:ph sz="quarter" idx="1"/>
          </p:nvPr>
        </p:nvGraphicFramePr>
        <p:xfrm>
          <a:off x="714375" y="157163"/>
          <a:ext cx="6808788" cy="6557962"/>
        </p:xfrm>
        <a:graphic>
          <a:graphicData uri="http://schemas.openxmlformats.org/presentationml/2006/ole">
            <mc:AlternateContent xmlns:mc="http://schemas.openxmlformats.org/markup-compatibility/2006">
              <mc:Choice xmlns:v="urn:schemas-microsoft-com:vml" Requires="v">
                <p:oleObj name="Image" r:id="rId2" imgW="17676190" imgH="18171429" progId="">
                  <p:embed/>
                </p:oleObj>
              </mc:Choice>
              <mc:Fallback>
                <p:oleObj name="Image" r:id="rId2" imgW="17676190" imgH="18171429"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57163"/>
                        <a:ext cx="6808788" cy="655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B12BA-311B-8FA4-6FDE-C5CCC8EDC0F6}"/>
              </a:ext>
            </a:extLst>
          </p:cNvPr>
          <p:cNvSpPr>
            <a:spLocks noGrp="1"/>
          </p:cNvSpPr>
          <p:nvPr>
            <p:ph type="title"/>
          </p:nvPr>
        </p:nvSpPr>
        <p:spPr/>
        <p:txBody>
          <a:bodyPr/>
          <a:lstStyle/>
          <a:p>
            <a:pPr eaLnBrk="1" fontAlgn="auto" hangingPunct="1">
              <a:spcAft>
                <a:spcPts val="0"/>
              </a:spcAft>
              <a:defRPr/>
            </a:pPr>
            <a:r>
              <a:rPr lang="zh-CN" altLang="en-US" dirty="0"/>
              <a:t>布斯公式</a:t>
            </a:r>
          </a:p>
        </p:txBody>
      </p:sp>
      <p:sp>
        <p:nvSpPr>
          <p:cNvPr id="145411" name="灯片编号占位符 3">
            <a:extLst>
              <a:ext uri="{FF2B5EF4-FFF2-40B4-BE49-F238E27FC236}">
                <a16:creationId xmlns:a16="http://schemas.microsoft.com/office/drawing/2014/main" id="{17C81173-7FFA-B154-6237-B610DEEFA54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528696-38FF-4E26-BF9C-D2F0FD6B1E1A}" type="slidenum">
              <a:rPr lang="zh-CN" altLang="en-US">
                <a:solidFill>
                  <a:srgbClr val="FFFFFF"/>
                </a:solidFill>
                <a:latin typeface="Century Schoolbook" panose="02040604050505020304" pitchFamily="18" charset="0"/>
              </a:rPr>
              <a:pPr/>
              <a:t>71</a:t>
            </a:fld>
            <a:endParaRPr lang="zh-CN" altLang="en-US">
              <a:solidFill>
                <a:srgbClr val="FFFFFF"/>
              </a:solidFill>
              <a:latin typeface="Century Schoolbook" panose="02040604050505020304" pitchFamily="18" charset="0"/>
            </a:endParaRPr>
          </a:p>
        </p:txBody>
      </p:sp>
      <p:sp>
        <p:nvSpPr>
          <p:cNvPr id="145412" name="TextBox 5">
            <a:extLst>
              <a:ext uri="{FF2B5EF4-FFF2-40B4-BE49-F238E27FC236}">
                <a16:creationId xmlns:a16="http://schemas.microsoft.com/office/drawing/2014/main" id="{0CB107FF-A0F7-B5A0-6E06-BB962C7B72B2}"/>
              </a:ext>
            </a:extLst>
          </p:cNvPr>
          <p:cNvSpPr txBox="1">
            <a:spLocks noChangeArrowheads="1"/>
          </p:cNvSpPr>
          <p:nvPr/>
        </p:nvSpPr>
        <p:spPr bwMode="auto">
          <a:xfrm>
            <a:off x="857250" y="5214938"/>
            <a:ext cx="7358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00000"/>
                </a:solidFill>
                <a:latin typeface="Century Schoolbook" panose="02040604050505020304" pitchFamily="18" charset="0"/>
              </a:rPr>
              <a:t>乘数的最低</a:t>
            </a:r>
            <a:r>
              <a:rPr lang="en-US" altLang="zh-CN" sz="2400" b="1">
                <a:solidFill>
                  <a:srgbClr val="C00000"/>
                </a:solidFill>
                <a:latin typeface="Century Schoolbook" panose="02040604050505020304" pitchFamily="18" charset="0"/>
              </a:rPr>
              <a:t>1</a:t>
            </a:r>
            <a:r>
              <a:rPr lang="zh-CN" altLang="en-US" sz="2400" b="1">
                <a:solidFill>
                  <a:srgbClr val="C00000"/>
                </a:solidFill>
                <a:latin typeface="Century Schoolbook" panose="02040604050505020304" pitchFamily="18" charset="0"/>
              </a:rPr>
              <a:t>位为</a:t>
            </a:r>
            <a:r>
              <a:rPr lang="en-US" altLang="zh-CN" sz="2400" b="1">
                <a:solidFill>
                  <a:srgbClr val="C00000"/>
                </a:solidFill>
                <a:latin typeface="Century Schoolbook" panose="02040604050505020304" pitchFamily="18" charset="0"/>
              </a:rPr>
              <a:t>Y</a:t>
            </a:r>
            <a:r>
              <a:rPr lang="en-US" altLang="zh-CN" sz="2400" b="1" baseline="-25000">
                <a:solidFill>
                  <a:srgbClr val="C00000"/>
                </a:solidFill>
                <a:latin typeface="Century Schoolbook" panose="02040604050505020304" pitchFamily="18" charset="0"/>
              </a:rPr>
              <a:t>n</a:t>
            </a:r>
            <a:r>
              <a:rPr lang="zh-CN" altLang="en-US" sz="2400" b="1">
                <a:solidFill>
                  <a:srgbClr val="C00000"/>
                </a:solidFill>
                <a:latin typeface="Century Schoolbook" panose="02040604050505020304" pitchFamily="18" charset="0"/>
              </a:rPr>
              <a:t>，在其后面再添加</a:t>
            </a:r>
            <a:r>
              <a:rPr lang="en-US" altLang="zh-CN" sz="2400" b="1">
                <a:solidFill>
                  <a:srgbClr val="C00000"/>
                </a:solidFill>
                <a:latin typeface="Century Schoolbook" panose="02040604050505020304" pitchFamily="18" charset="0"/>
              </a:rPr>
              <a:t>1</a:t>
            </a:r>
            <a:r>
              <a:rPr lang="zh-CN" altLang="en-US" sz="2400" b="1">
                <a:solidFill>
                  <a:srgbClr val="C00000"/>
                </a:solidFill>
                <a:latin typeface="Century Schoolbook" panose="02040604050505020304" pitchFamily="18" charset="0"/>
              </a:rPr>
              <a:t>位</a:t>
            </a:r>
            <a:r>
              <a:rPr lang="en-US" altLang="zh-CN" sz="2400" b="1">
                <a:solidFill>
                  <a:srgbClr val="C00000"/>
                </a:solidFill>
                <a:latin typeface="Century Schoolbook" panose="02040604050505020304" pitchFamily="18" charset="0"/>
              </a:rPr>
              <a:t>Y</a:t>
            </a:r>
            <a:r>
              <a:rPr lang="en-US" altLang="zh-CN" sz="2400" b="1" baseline="-25000">
                <a:solidFill>
                  <a:srgbClr val="C00000"/>
                </a:solidFill>
                <a:latin typeface="Century Schoolbook" panose="02040604050505020304" pitchFamily="18" charset="0"/>
              </a:rPr>
              <a:t>n+1</a:t>
            </a:r>
            <a:r>
              <a:rPr lang="en-US" altLang="zh-CN" sz="2400" b="1">
                <a:solidFill>
                  <a:srgbClr val="C00000"/>
                </a:solidFill>
                <a:latin typeface="Century Schoolbook" panose="02040604050505020304" pitchFamily="18" charset="0"/>
              </a:rPr>
              <a:t>,</a:t>
            </a:r>
            <a:r>
              <a:rPr lang="zh-CN" altLang="en-US" sz="2400" b="1">
                <a:solidFill>
                  <a:srgbClr val="C00000"/>
                </a:solidFill>
                <a:latin typeface="Century Schoolbook" panose="02040604050505020304" pitchFamily="18" charset="0"/>
              </a:rPr>
              <a:t>其值为</a:t>
            </a:r>
            <a:r>
              <a:rPr lang="en-US" altLang="zh-CN" sz="2400" b="1">
                <a:solidFill>
                  <a:srgbClr val="C00000"/>
                </a:solidFill>
                <a:latin typeface="Century Schoolbook" panose="02040604050505020304" pitchFamily="18" charset="0"/>
              </a:rPr>
              <a:t>0</a:t>
            </a:r>
            <a:r>
              <a:rPr lang="zh-CN" altLang="en-US" sz="2400" b="1">
                <a:solidFill>
                  <a:srgbClr val="C00000"/>
                </a:solidFill>
                <a:latin typeface="Century Schoolbook" panose="02040604050505020304" pitchFamily="18" charset="0"/>
              </a:rPr>
              <a:t>。</a:t>
            </a:r>
          </a:p>
        </p:txBody>
      </p:sp>
      <p:pic>
        <p:nvPicPr>
          <p:cNvPr id="145413" name="Picture 3" descr="C:\Documents and Settings\Administrator\桌面\UltraSnapPRO\ddimage3.jpg">
            <a:extLst>
              <a:ext uri="{FF2B5EF4-FFF2-40B4-BE49-F238E27FC236}">
                <a16:creationId xmlns:a16="http://schemas.microsoft.com/office/drawing/2014/main" id="{BBDBDB94-BAD7-EB28-ABDB-3B90EB234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500188"/>
            <a:ext cx="7072313"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8DB1E-81C4-5A93-BE73-47CB3D5B4911}"/>
              </a:ext>
            </a:extLst>
          </p:cNvPr>
          <p:cNvSpPr>
            <a:spLocks noGrp="1"/>
          </p:cNvSpPr>
          <p:nvPr>
            <p:ph type="title"/>
          </p:nvPr>
        </p:nvSpPr>
        <p:spPr/>
        <p:txBody>
          <a:bodyPr/>
          <a:lstStyle/>
          <a:p>
            <a:pPr eaLnBrk="1" fontAlgn="auto" hangingPunct="1">
              <a:spcAft>
                <a:spcPts val="0"/>
              </a:spcAft>
              <a:defRPr/>
            </a:pPr>
            <a:r>
              <a:rPr lang="zh-CN" altLang="en-US" dirty="0"/>
              <a:t>布斯公式</a:t>
            </a:r>
          </a:p>
        </p:txBody>
      </p:sp>
      <p:sp>
        <p:nvSpPr>
          <p:cNvPr id="146435" name="内容占位符 2">
            <a:extLst>
              <a:ext uri="{FF2B5EF4-FFF2-40B4-BE49-F238E27FC236}">
                <a16:creationId xmlns:a16="http://schemas.microsoft.com/office/drawing/2014/main" id="{DD24C4DE-DA65-6709-9D1A-37E67A90D594}"/>
              </a:ext>
            </a:extLst>
          </p:cNvPr>
          <p:cNvSpPr>
            <a:spLocks noGrp="1"/>
          </p:cNvSpPr>
          <p:nvPr>
            <p:ph sz="quarter" idx="1"/>
          </p:nvPr>
        </p:nvSpPr>
        <p:spPr>
          <a:xfrm>
            <a:off x="457200" y="1600200"/>
            <a:ext cx="7467600" cy="4873625"/>
          </a:xfrm>
        </p:spPr>
        <p:txBody>
          <a:bodyPr/>
          <a:lstStyle/>
          <a:p>
            <a:pPr eaLnBrk="1" hangingPunct="1"/>
            <a:r>
              <a:rPr lang="zh-CN" altLang="en-US"/>
              <a:t>再将式</a:t>
            </a:r>
            <a:r>
              <a:rPr lang="en-US" altLang="zh-CN"/>
              <a:t>(3.17)</a:t>
            </a:r>
            <a:r>
              <a:rPr lang="zh-CN" altLang="en-US"/>
              <a:t>加以变换：按机器执行顺序求出每一步的部分积。</a:t>
            </a:r>
          </a:p>
          <a:p>
            <a:pPr eaLnBrk="1" hangingPunct="1">
              <a:buFontTx/>
              <a:buNone/>
            </a:pPr>
            <a:r>
              <a:rPr lang="zh-CN" altLang="en-US"/>
              <a:t>	［</a:t>
            </a:r>
            <a:r>
              <a:rPr lang="en-US" altLang="zh-CN"/>
              <a:t>P</a:t>
            </a:r>
            <a:r>
              <a:rPr lang="en-US" altLang="zh-CN" baseline="-25000"/>
              <a:t>0</a:t>
            </a:r>
            <a:r>
              <a:rPr lang="zh-CN" altLang="en-US"/>
              <a:t>］</a:t>
            </a:r>
            <a:r>
              <a:rPr lang="zh-CN" altLang="en-US" baseline="-25000"/>
              <a:t>补</a:t>
            </a:r>
            <a:r>
              <a:rPr lang="en-US" altLang="zh-CN"/>
              <a:t>=0</a:t>
            </a:r>
          </a:p>
          <a:p>
            <a:pPr eaLnBrk="1" hangingPunct="1">
              <a:buFontTx/>
              <a:buNone/>
            </a:pPr>
            <a:r>
              <a:rPr lang="zh-CN" altLang="en-US"/>
              <a:t>	［</a:t>
            </a:r>
            <a:r>
              <a:rPr lang="en-US" altLang="zh-CN"/>
              <a:t>P</a:t>
            </a:r>
            <a:r>
              <a:rPr lang="en-US" altLang="zh-CN" baseline="-25000"/>
              <a:t>1</a:t>
            </a:r>
            <a:r>
              <a:rPr lang="zh-CN" altLang="en-US"/>
              <a:t>］</a:t>
            </a:r>
            <a:r>
              <a:rPr lang="zh-CN" altLang="en-US" baseline="-25000"/>
              <a:t>补</a:t>
            </a:r>
            <a:r>
              <a:rPr lang="en-US" altLang="zh-CN"/>
              <a:t>=</a:t>
            </a:r>
            <a:r>
              <a:rPr lang="zh-CN" altLang="en-US"/>
              <a:t>｛［</a:t>
            </a:r>
            <a:r>
              <a:rPr lang="en-US" altLang="zh-CN"/>
              <a:t>P</a:t>
            </a:r>
            <a:r>
              <a:rPr lang="en-US" altLang="zh-CN" baseline="-25000"/>
              <a:t>0</a:t>
            </a:r>
            <a:r>
              <a:rPr lang="zh-CN" altLang="en-US"/>
              <a:t>］</a:t>
            </a:r>
            <a:r>
              <a:rPr lang="zh-CN" altLang="en-US" baseline="-25000"/>
              <a:t>补</a:t>
            </a:r>
            <a:r>
              <a:rPr lang="en-US" altLang="zh-CN"/>
              <a:t>+(Y</a:t>
            </a:r>
            <a:r>
              <a:rPr lang="en-US" altLang="zh-CN" baseline="-25000"/>
              <a:t>n+1</a:t>
            </a:r>
            <a:r>
              <a:rPr lang="en-US" altLang="zh-CN"/>
              <a:t>-Y</a:t>
            </a:r>
            <a:r>
              <a:rPr lang="en-US" altLang="zh-CN" baseline="-25000"/>
              <a:t>n</a:t>
            </a:r>
            <a:r>
              <a:rPr lang="en-US" altLang="zh-CN"/>
              <a:t>)</a:t>
            </a:r>
            <a:r>
              <a:rPr lang="zh-CN" altLang="en-US"/>
              <a:t>［</a:t>
            </a:r>
            <a:r>
              <a:rPr lang="en-US" altLang="zh-CN"/>
              <a:t>X</a:t>
            </a:r>
            <a:r>
              <a:rPr lang="zh-CN" altLang="en-US"/>
              <a:t>］</a:t>
            </a:r>
            <a:r>
              <a:rPr lang="zh-CN" altLang="en-US" baseline="-25000"/>
              <a:t>补</a:t>
            </a:r>
            <a:r>
              <a:rPr lang="zh-CN" altLang="en-US"/>
              <a:t>｝</a:t>
            </a:r>
            <a:r>
              <a:rPr lang="en-US" altLang="zh-CN"/>
              <a:t>2</a:t>
            </a:r>
            <a:r>
              <a:rPr lang="en-US" altLang="zh-CN" baseline="30000"/>
              <a:t>-1</a:t>
            </a:r>
            <a:r>
              <a:rPr lang="en-US" altLang="zh-CN"/>
              <a:t>  Y</a:t>
            </a:r>
            <a:r>
              <a:rPr lang="en-US" altLang="zh-CN" baseline="-25000"/>
              <a:t>n+1</a:t>
            </a:r>
            <a:r>
              <a:rPr lang="en-US" altLang="zh-CN"/>
              <a:t>=0</a:t>
            </a:r>
          </a:p>
          <a:p>
            <a:pPr eaLnBrk="1" hangingPunct="1">
              <a:buFontTx/>
              <a:buNone/>
            </a:pPr>
            <a:r>
              <a:rPr lang="zh-CN" altLang="en-US"/>
              <a:t>	［</a:t>
            </a:r>
            <a:r>
              <a:rPr lang="en-US" altLang="zh-CN"/>
              <a:t>P</a:t>
            </a:r>
            <a:r>
              <a:rPr lang="en-US" altLang="zh-CN" baseline="-25000"/>
              <a:t>2</a:t>
            </a:r>
            <a:r>
              <a:rPr lang="zh-CN" altLang="en-US"/>
              <a:t>］</a:t>
            </a:r>
            <a:r>
              <a:rPr lang="zh-CN" altLang="en-US" baseline="-25000"/>
              <a:t>补</a:t>
            </a:r>
            <a:r>
              <a:rPr lang="en-US" altLang="zh-CN"/>
              <a:t>=</a:t>
            </a:r>
            <a:r>
              <a:rPr lang="zh-CN" altLang="en-US"/>
              <a:t>｛［</a:t>
            </a:r>
            <a:r>
              <a:rPr lang="en-US" altLang="zh-CN"/>
              <a:t>P</a:t>
            </a:r>
            <a:r>
              <a:rPr lang="en-US" altLang="zh-CN" baseline="-25000"/>
              <a:t>1</a:t>
            </a:r>
            <a:r>
              <a:rPr lang="zh-CN" altLang="en-US"/>
              <a:t>］</a:t>
            </a:r>
            <a:r>
              <a:rPr lang="zh-CN" altLang="en-US" baseline="-25000"/>
              <a:t>补</a:t>
            </a:r>
            <a:r>
              <a:rPr lang="en-US" altLang="zh-CN"/>
              <a:t>+(Y</a:t>
            </a:r>
            <a:r>
              <a:rPr lang="en-US" altLang="zh-CN" baseline="-25000"/>
              <a:t>n</a:t>
            </a:r>
            <a:r>
              <a:rPr lang="en-US" altLang="zh-CN"/>
              <a:t>-Y</a:t>
            </a:r>
            <a:r>
              <a:rPr lang="en-US" altLang="zh-CN" baseline="-25000"/>
              <a:t>n-1</a:t>
            </a:r>
            <a:r>
              <a:rPr lang="en-US" altLang="zh-CN"/>
              <a:t>)</a:t>
            </a:r>
            <a:r>
              <a:rPr lang="zh-CN" altLang="en-US"/>
              <a:t>［</a:t>
            </a:r>
            <a:r>
              <a:rPr lang="en-US" altLang="zh-CN"/>
              <a:t>X</a:t>
            </a:r>
            <a:r>
              <a:rPr lang="zh-CN" altLang="en-US"/>
              <a:t>］</a:t>
            </a:r>
            <a:r>
              <a:rPr lang="zh-CN" altLang="en-US" baseline="-25000"/>
              <a:t>补</a:t>
            </a:r>
            <a:r>
              <a:rPr lang="zh-CN" altLang="en-US"/>
              <a:t>｝</a:t>
            </a:r>
            <a:r>
              <a:rPr lang="en-US" altLang="zh-CN"/>
              <a:t>2</a:t>
            </a:r>
            <a:r>
              <a:rPr lang="en-US" altLang="zh-CN" baseline="30000"/>
              <a:t>-1</a:t>
            </a:r>
            <a:r>
              <a:rPr lang="en-US" altLang="zh-CN"/>
              <a:t></a:t>
            </a:r>
          </a:p>
          <a:p>
            <a:pPr eaLnBrk="1" hangingPunct="1">
              <a:buFontTx/>
              <a:buNone/>
            </a:pPr>
            <a:r>
              <a:rPr lang="en-US" altLang="zh-CN"/>
              <a:t>	</a:t>
            </a:r>
            <a:r>
              <a:rPr lang="en-US" altLang="zh-CN">
                <a:latin typeface="Arial" panose="020B0604020202020204" pitchFamily="34" charset="0"/>
              </a:rPr>
              <a:t>…</a:t>
            </a:r>
            <a:r>
              <a:rPr lang="en-US" altLang="zh-CN"/>
              <a:t></a:t>
            </a:r>
          </a:p>
          <a:p>
            <a:pPr eaLnBrk="1" hangingPunct="1">
              <a:buFontTx/>
              <a:buNone/>
            </a:pPr>
            <a:r>
              <a:rPr lang="zh-CN" altLang="en-US"/>
              <a:t>	［</a:t>
            </a:r>
            <a:r>
              <a:rPr lang="en-US" altLang="zh-CN"/>
              <a:t>P</a:t>
            </a:r>
            <a:r>
              <a:rPr lang="en-US" altLang="zh-CN" baseline="-25000"/>
              <a:t>i</a:t>
            </a:r>
            <a:r>
              <a:rPr lang="zh-CN" altLang="en-US"/>
              <a:t>］</a:t>
            </a:r>
            <a:r>
              <a:rPr lang="zh-CN" altLang="en-US" baseline="-25000"/>
              <a:t>补</a:t>
            </a:r>
            <a:r>
              <a:rPr lang="en-US" altLang="zh-CN"/>
              <a:t>=</a:t>
            </a:r>
            <a:r>
              <a:rPr lang="zh-CN" altLang="en-US"/>
              <a:t>｛［</a:t>
            </a:r>
            <a:r>
              <a:rPr lang="en-US" altLang="zh-CN"/>
              <a:t>P</a:t>
            </a:r>
            <a:r>
              <a:rPr lang="en-US" altLang="zh-CN" baseline="-25000"/>
              <a:t>i-1</a:t>
            </a:r>
            <a:r>
              <a:rPr lang="zh-CN" altLang="en-US"/>
              <a:t>］</a:t>
            </a:r>
            <a:r>
              <a:rPr lang="zh-CN" altLang="en-US" baseline="-25000"/>
              <a:t>补</a:t>
            </a:r>
            <a:r>
              <a:rPr lang="en-US" altLang="zh-CN"/>
              <a:t>+(Y</a:t>
            </a:r>
            <a:r>
              <a:rPr lang="en-US" altLang="zh-CN" baseline="-25000"/>
              <a:t>n-i+2</a:t>
            </a:r>
            <a:r>
              <a:rPr lang="en-US" altLang="zh-CN"/>
              <a:t>-Y</a:t>
            </a:r>
            <a:r>
              <a:rPr lang="en-US" altLang="zh-CN" baseline="-25000"/>
              <a:t>n-i+1</a:t>
            </a:r>
            <a:r>
              <a:rPr lang="en-US" altLang="zh-CN"/>
              <a:t>)</a:t>
            </a:r>
            <a:r>
              <a:rPr lang="zh-CN" altLang="en-US"/>
              <a:t>［</a:t>
            </a:r>
            <a:r>
              <a:rPr lang="en-US" altLang="zh-CN"/>
              <a:t>X</a:t>
            </a:r>
            <a:r>
              <a:rPr lang="zh-CN" altLang="en-US"/>
              <a:t>］</a:t>
            </a:r>
            <a:r>
              <a:rPr lang="zh-CN" altLang="en-US" baseline="-25000"/>
              <a:t>补</a:t>
            </a:r>
            <a:r>
              <a:rPr lang="zh-CN" altLang="en-US"/>
              <a:t>｝</a:t>
            </a:r>
            <a:r>
              <a:rPr lang="en-US" altLang="zh-CN"/>
              <a:t>2</a:t>
            </a:r>
            <a:r>
              <a:rPr lang="en-US" altLang="zh-CN" baseline="30000"/>
              <a:t>-1</a:t>
            </a:r>
            <a:r>
              <a:rPr lang="en-US" altLang="zh-CN"/>
              <a:t></a:t>
            </a:r>
          </a:p>
          <a:p>
            <a:pPr eaLnBrk="1" hangingPunct="1">
              <a:buFontTx/>
              <a:buNone/>
            </a:pPr>
            <a:r>
              <a:rPr lang="en-US" altLang="zh-CN"/>
              <a:t>	</a:t>
            </a:r>
            <a:r>
              <a:rPr lang="en-US" altLang="zh-CN">
                <a:latin typeface="Arial" panose="020B0604020202020204" pitchFamily="34" charset="0"/>
              </a:rPr>
              <a:t>…</a:t>
            </a:r>
            <a:r>
              <a:rPr lang="en-US" altLang="zh-CN"/>
              <a:t></a:t>
            </a:r>
          </a:p>
          <a:p>
            <a:pPr eaLnBrk="1" hangingPunct="1">
              <a:buFontTx/>
              <a:buNone/>
            </a:pPr>
            <a:r>
              <a:rPr lang="zh-CN" altLang="en-US"/>
              <a:t>	［</a:t>
            </a:r>
            <a:r>
              <a:rPr lang="en-US" altLang="zh-CN"/>
              <a:t>P</a:t>
            </a:r>
            <a:r>
              <a:rPr lang="en-US" altLang="zh-CN" baseline="-25000"/>
              <a:t>n</a:t>
            </a:r>
            <a:r>
              <a:rPr lang="zh-CN" altLang="en-US"/>
              <a:t>］</a:t>
            </a:r>
            <a:r>
              <a:rPr lang="zh-CN" altLang="en-US" baseline="-25000"/>
              <a:t>补</a:t>
            </a:r>
            <a:r>
              <a:rPr lang="en-US" altLang="zh-CN"/>
              <a:t>=</a:t>
            </a:r>
            <a:r>
              <a:rPr lang="zh-CN" altLang="en-US"/>
              <a:t>｛［</a:t>
            </a:r>
            <a:r>
              <a:rPr lang="en-US" altLang="zh-CN"/>
              <a:t>P</a:t>
            </a:r>
            <a:r>
              <a:rPr lang="en-US" altLang="zh-CN" baseline="-25000"/>
              <a:t>n-1</a:t>
            </a:r>
            <a:r>
              <a:rPr lang="zh-CN" altLang="en-US"/>
              <a:t>］</a:t>
            </a:r>
            <a:r>
              <a:rPr lang="zh-CN" altLang="en-US" baseline="-25000"/>
              <a:t>补</a:t>
            </a:r>
            <a:r>
              <a:rPr lang="en-US" altLang="zh-CN"/>
              <a:t>+(Y</a:t>
            </a:r>
            <a:r>
              <a:rPr lang="en-US" altLang="zh-CN" baseline="-25000"/>
              <a:t>2</a:t>
            </a:r>
            <a:r>
              <a:rPr lang="en-US" altLang="zh-CN"/>
              <a:t>-Y</a:t>
            </a:r>
            <a:r>
              <a:rPr lang="en-US" altLang="zh-CN" baseline="-25000"/>
              <a:t>1</a:t>
            </a:r>
            <a:r>
              <a:rPr lang="en-US" altLang="zh-CN"/>
              <a:t>)</a:t>
            </a:r>
            <a:r>
              <a:rPr lang="zh-CN" altLang="en-US"/>
              <a:t>［</a:t>
            </a:r>
            <a:r>
              <a:rPr lang="en-US" altLang="zh-CN"/>
              <a:t>X</a:t>
            </a:r>
            <a:r>
              <a:rPr lang="zh-CN" altLang="en-US"/>
              <a:t>］</a:t>
            </a:r>
            <a:r>
              <a:rPr lang="zh-CN" altLang="en-US" baseline="-25000"/>
              <a:t>补</a:t>
            </a:r>
            <a:r>
              <a:rPr lang="zh-CN" altLang="en-US"/>
              <a:t>｝</a:t>
            </a:r>
            <a:r>
              <a:rPr lang="en-US" altLang="zh-CN"/>
              <a:t>2</a:t>
            </a:r>
            <a:r>
              <a:rPr lang="en-US" altLang="zh-CN" baseline="30000"/>
              <a:t>-1</a:t>
            </a:r>
            <a:r>
              <a:rPr lang="en-US" altLang="zh-CN"/>
              <a:t></a:t>
            </a:r>
          </a:p>
          <a:p>
            <a:pPr eaLnBrk="1" hangingPunct="1">
              <a:buFontTx/>
              <a:buNone/>
            </a:pPr>
            <a:r>
              <a:rPr lang="zh-CN" altLang="en-US"/>
              <a:t>	［</a:t>
            </a:r>
            <a:r>
              <a:rPr lang="en-US" altLang="zh-CN"/>
              <a:t>P</a:t>
            </a:r>
            <a:r>
              <a:rPr lang="en-US" altLang="zh-CN" baseline="-25000"/>
              <a:t>n+1</a:t>
            </a:r>
            <a:r>
              <a:rPr lang="zh-CN" altLang="en-US"/>
              <a:t>］</a:t>
            </a:r>
            <a:r>
              <a:rPr lang="zh-CN" altLang="en-US" baseline="-25000"/>
              <a:t>补</a:t>
            </a:r>
            <a:r>
              <a:rPr lang="en-US" altLang="zh-CN"/>
              <a:t>=</a:t>
            </a:r>
            <a:r>
              <a:rPr lang="zh-CN" altLang="en-US"/>
              <a:t>｛［</a:t>
            </a:r>
            <a:r>
              <a:rPr lang="en-US" altLang="zh-CN"/>
              <a:t>P</a:t>
            </a:r>
            <a:r>
              <a:rPr lang="en-US" altLang="zh-CN" baseline="-25000"/>
              <a:t>n</a:t>
            </a:r>
            <a:r>
              <a:rPr lang="zh-CN" altLang="en-US"/>
              <a:t>］</a:t>
            </a:r>
            <a:r>
              <a:rPr lang="zh-CN" altLang="en-US" baseline="-25000"/>
              <a:t>补</a:t>
            </a:r>
            <a:r>
              <a:rPr lang="en-US" altLang="zh-CN"/>
              <a:t>+(Y</a:t>
            </a:r>
            <a:r>
              <a:rPr lang="en-US" altLang="zh-CN" baseline="-25000"/>
              <a:t>1</a:t>
            </a:r>
            <a:r>
              <a:rPr lang="en-US" altLang="zh-CN"/>
              <a:t>-Y</a:t>
            </a:r>
            <a:r>
              <a:rPr lang="en-US" altLang="zh-CN" baseline="-25000"/>
              <a:t>0</a:t>
            </a:r>
            <a:r>
              <a:rPr lang="en-US" altLang="zh-CN"/>
              <a:t>)</a:t>
            </a:r>
            <a:r>
              <a:rPr lang="zh-CN" altLang="en-US"/>
              <a:t>［</a:t>
            </a:r>
            <a:r>
              <a:rPr lang="en-US" altLang="zh-CN"/>
              <a:t>X</a:t>
            </a:r>
            <a:r>
              <a:rPr lang="zh-CN" altLang="en-US"/>
              <a:t>］</a:t>
            </a:r>
            <a:r>
              <a:rPr lang="zh-CN" altLang="en-US" baseline="-25000"/>
              <a:t>补</a:t>
            </a:r>
            <a:r>
              <a:rPr lang="zh-CN" altLang="en-US"/>
              <a:t>｝</a:t>
            </a:r>
            <a:r>
              <a:rPr lang="en-US" altLang="zh-CN"/>
              <a:t>=</a:t>
            </a:r>
            <a:r>
              <a:rPr lang="zh-CN" altLang="en-US"/>
              <a:t>［</a:t>
            </a:r>
            <a:r>
              <a:rPr lang="en-US" altLang="zh-CN"/>
              <a:t>X</a:t>
            </a:r>
            <a:r>
              <a:rPr lang="en-US" altLang="zh-CN">
                <a:latin typeface="Arial" panose="020B0604020202020204" pitchFamily="34" charset="0"/>
              </a:rPr>
              <a:t>·</a:t>
            </a:r>
            <a:r>
              <a:rPr lang="en-US" altLang="zh-CN"/>
              <a:t>Y</a:t>
            </a:r>
            <a:r>
              <a:rPr lang="zh-CN" altLang="en-US"/>
              <a:t>］</a:t>
            </a:r>
            <a:r>
              <a:rPr lang="zh-CN" altLang="en-US" baseline="-25000"/>
              <a:t>补</a:t>
            </a:r>
            <a:r>
              <a:rPr lang="zh-CN" altLang="en-US"/>
              <a:t> </a:t>
            </a:r>
          </a:p>
        </p:txBody>
      </p:sp>
      <p:sp>
        <p:nvSpPr>
          <p:cNvPr id="146436" name="灯片编号占位符 3">
            <a:extLst>
              <a:ext uri="{FF2B5EF4-FFF2-40B4-BE49-F238E27FC236}">
                <a16:creationId xmlns:a16="http://schemas.microsoft.com/office/drawing/2014/main" id="{AD817F50-37CA-E7F5-7E6A-E11F5611C71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069D430-6E2C-4E1C-BB16-F95D12451E50}" type="slidenum">
              <a:rPr lang="zh-CN" altLang="en-US">
                <a:solidFill>
                  <a:srgbClr val="FFFFFF"/>
                </a:solidFill>
                <a:latin typeface="Century Schoolbook" panose="02040604050505020304" pitchFamily="18" charset="0"/>
              </a:rPr>
              <a:pPr/>
              <a:t>72</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AFBA4-2BC9-7A6B-AD21-F5438434B4A8}"/>
              </a:ext>
            </a:extLst>
          </p:cNvPr>
          <p:cNvSpPr>
            <a:spLocks noGrp="1"/>
          </p:cNvSpPr>
          <p:nvPr>
            <p:ph type="title"/>
          </p:nvPr>
        </p:nvSpPr>
        <p:spPr/>
        <p:txBody>
          <a:bodyPr/>
          <a:lstStyle/>
          <a:p>
            <a:pPr eaLnBrk="1" fontAlgn="auto" hangingPunct="1">
              <a:spcAft>
                <a:spcPts val="0"/>
              </a:spcAft>
              <a:defRPr/>
            </a:pPr>
            <a:r>
              <a:rPr lang="zh-CN" altLang="en-US" dirty="0"/>
              <a:t>布斯方法的运算规则</a:t>
            </a:r>
          </a:p>
        </p:txBody>
      </p:sp>
      <p:sp>
        <p:nvSpPr>
          <p:cNvPr id="147459" name="内容占位符 2">
            <a:extLst>
              <a:ext uri="{FF2B5EF4-FFF2-40B4-BE49-F238E27FC236}">
                <a16:creationId xmlns:a16="http://schemas.microsoft.com/office/drawing/2014/main" id="{321E5068-3DA8-7272-14B4-D0EA97253698}"/>
              </a:ext>
            </a:extLst>
          </p:cNvPr>
          <p:cNvSpPr>
            <a:spLocks noGrp="1"/>
          </p:cNvSpPr>
          <p:nvPr>
            <p:ph sz="quarter" idx="1"/>
          </p:nvPr>
        </p:nvSpPr>
        <p:spPr>
          <a:xfrm>
            <a:off x="457200" y="1600200"/>
            <a:ext cx="7467600" cy="4873625"/>
          </a:xfrm>
        </p:spPr>
        <p:txBody>
          <a:bodyPr/>
          <a:lstStyle/>
          <a:p>
            <a:pPr eaLnBrk="1" hangingPunct="1"/>
            <a:r>
              <a:rPr lang="zh-CN" altLang="en-US"/>
              <a:t>开始时，部分积为</a:t>
            </a:r>
            <a:r>
              <a:rPr lang="en-US" altLang="zh-CN"/>
              <a:t>0</a:t>
            </a:r>
            <a:r>
              <a:rPr lang="zh-CN" altLang="en-US"/>
              <a:t>，然后在上一步的部分积上，加</a:t>
            </a:r>
            <a:r>
              <a:rPr lang="en-US" altLang="zh-CN"/>
              <a:t>(Y</a:t>
            </a:r>
            <a:r>
              <a:rPr lang="en-US" altLang="zh-CN" baseline="-25000"/>
              <a:t>i+1</a:t>
            </a:r>
            <a:r>
              <a:rPr lang="en-US" altLang="zh-CN"/>
              <a:t>-Y</a:t>
            </a:r>
            <a:r>
              <a:rPr lang="en-US" altLang="zh-CN" baseline="-25000"/>
              <a:t>i</a:t>
            </a:r>
            <a:r>
              <a:rPr lang="en-US" altLang="zh-CN"/>
              <a:t>)</a:t>
            </a:r>
            <a:r>
              <a:rPr lang="zh-CN" altLang="en-US"/>
              <a:t>［</a:t>
            </a:r>
            <a:r>
              <a:rPr lang="en-US" altLang="zh-CN"/>
              <a:t>X</a:t>
            </a:r>
            <a:r>
              <a:rPr lang="zh-CN" altLang="en-US"/>
              <a:t>］</a:t>
            </a:r>
            <a:r>
              <a:rPr lang="zh-CN" altLang="en-US" baseline="-25000"/>
              <a:t>补</a:t>
            </a:r>
            <a:r>
              <a:rPr lang="en-US" altLang="zh-CN"/>
              <a:t>(i=n,</a:t>
            </a:r>
            <a:r>
              <a:rPr lang="en-US" altLang="zh-CN">
                <a:latin typeface="Arial" panose="020B0604020202020204" pitchFamily="34" charset="0"/>
              </a:rPr>
              <a:t>…</a:t>
            </a:r>
            <a:r>
              <a:rPr lang="zh-CN" altLang="en-US"/>
              <a:t>，</a:t>
            </a:r>
            <a:r>
              <a:rPr lang="en-US" altLang="zh-CN"/>
              <a:t>2,1,0)</a:t>
            </a:r>
            <a:r>
              <a:rPr lang="zh-CN" altLang="en-US"/>
              <a:t>，再右移</a:t>
            </a:r>
            <a:r>
              <a:rPr lang="en-US" altLang="zh-CN"/>
              <a:t>1</a:t>
            </a:r>
            <a:r>
              <a:rPr lang="zh-CN" altLang="en-US"/>
              <a:t>位，得到新部分积，如此重复</a:t>
            </a:r>
            <a:r>
              <a:rPr lang="en-US" altLang="zh-CN"/>
              <a:t>n+1</a:t>
            </a:r>
            <a:r>
              <a:rPr lang="zh-CN" altLang="en-US"/>
              <a:t>步，最后一次不移位，得到［</a:t>
            </a:r>
            <a:r>
              <a:rPr lang="en-US" altLang="zh-CN"/>
              <a:t>X</a:t>
            </a:r>
            <a:r>
              <a:rPr lang="en-US" altLang="zh-CN">
                <a:latin typeface="Arial" panose="020B0604020202020204" pitchFamily="34" charset="0"/>
              </a:rPr>
              <a:t>·</a:t>
            </a:r>
            <a:r>
              <a:rPr lang="en-US" altLang="zh-CN"/>
              <a:t>Y</a:t>
            </a:r>
            <a:r>
              <a:rPr lang="zh-CN" altLang="en-US"/>
              <a:t>］</a:t>
            </a:r>
            <a:r>
              <a:rPr lang="zh-CN" altLang="en-US" baseline="-25000"/>
              <a:t>补</a:t>
            </a:r>
            <a:r>
              <a:rPr lang="zh-CN" altLang="en-US"/>
              <a:t>。</a:t>
            </a:r>
          </a:p>
          <a:p>
            <a:pPr eaLnBrk="1" hangingPunct="1"/>
            <a:r>
              <a:rPr lang="en-US" altLang="zh-CN"/>
              <a:t>Y</a:t>
            </a:r>
            <a:r>
              <a:rPr lang="en-US" altLang="zh-CN" baseline="-25000"/>
              <a:t>i+1</a:t>
            </a:r>
            <a:r>
              <a:rPr lang="zh-CN" altLang="en-US"/>
              <a:t>与</a:t>
            </a:r>
            <a:r>
              <a:rPr lang="en-US" altLang="zh-CN"/>
              <a:t>Y</a:t>
            </a:r>
            <a:r>
              <a:rPr lang="en-US" altLang="zh-CN" baseline="-25000"/>
              <a:t>i</a:t>
            </a:r>
            <a:r>
              <a:rPr lang="zh-CN" altLang="en-US"/>
              <a:t>为相邻两位，</a:t>
            </a:r>
            <a:r>
              <a:rPr lang="en-US" altLang="zh-CN"/>
              <a:t>(Y</a:t>
            </a:r>
            <a:r>
              <a:rPr lang="en-US" altLang="zh-CN" baseline="-25000"/>
              <a:t>i+1</a:t>
            </a:r>
            <a:r>
              <a:rPr lang="en-US" altLang="zh-CN"/>
              <a:t>-Y</a:t>
            </a:r>
            <a:r>
              <a:rPr lang="en-US" altLang="zh-CN" baseline="-25000"/>
              <a:t>i</a:t>
            </a:r>
            <a:r>
              <a:rPr lang="en-US" altLang="zh-CN"/>
              <a:t>)</a:t>
            </a:r>
            <a:r>
              <a:rPr lang="zh-CN" altLang="en-US"/>
              <a:t>有</a:t>
            </a:r>
            <a:r>
              <a:rPr lang="en-US" altLang="zh-CN"/>
              <a:t>0</a:t>
            </a:r>
            <a:r>
              <a:rPr lang="zh-CN" altLang="en-US"/>
              <a:t>，</a:t>
            </a:r>
            <a:r>
              <a:rPr lang="en-US" altLang="zh-CN"/>
              <a:t>1</a:t>
            </a:r>
            <a:r>
              <a:rPr lang="zh-CN" altLang="en-US"/>
              <a:t>和</a:t>
            </a:r>
            <a:r>
              <a:rPr lang="en-US" altLang="zh-CN"/>
              <a:t>-1</a:t>
            </a:r>
            <a:r>
              <a:rPr lang="zh-CN" altLang="en-US"/>
              <a:t>三种情况：</a:t>
            </a:r>
            <a:endParaRPr lang="en-US" altLang="zh-CN"/>
          </a:p>
          <a:p>
            <a:pPr lvl="1" eaLnBrk="1" hangingPunct="1"/>
            <a:r>
              <a:rPr lang="en-US" altLang="zh-CN"/>
              <a:t>Y</a:t>
            </a:r>
            <a:r>
              <a:rPr lang="en-US" altLang="zh-CN" baseline="-25000"/>
              <a:t>i+1</a:t>
            </a:r>
            <a:r>
              <a:rPr lang="en-US" altLang="zh-CN"/>
              <a:t>-Y</a:t>
            </a:r>
            <a:r>
              <a:rPr lang="en-US" altLang="zh-CN" baseline="-25000"/>
              <a:t>i</a:t>
            </a:r>
            <a:r>
              <a:rPr lang="en-US" altLang="zh-CN"/>
              <a:t>=0(Y</a:t>
            </a:r>
            <a:r>
              <a:rPr lang="en-US" altLang="zh-CN" baseline="-25000"/>
              <a:t>i+1</a:t>
            </a:r>
            <a:r>
              <a:rPr lang="en-US" altLang="zh-CN"/>
              <a:t>Y</a:t>
            </a:r>
            <a:r>
              <a:rPr lang="en-US" altLang="zh-CN" baseline="-25000"/>
              <a:t>i</a:t>
            </a:r>
            <a:r>
              <a:rPr lang="en-US" altLang="zh-CN"/>
              <a:t>=00</a:t>
            </a:r>
            <a:r>
              <a:rPr lang="zh-CN" altLang="en-US"/>
              <a:t>或</a:t>
            </a:r>
            <a:r>
              <a:rPr lang="en-US" altLang="zh-CN"/>
              <a:t>11)</a:t>
            </a:r>
            <a:r>
              <a:rPr lang="zh-CN" altLang="en-US"/>
              <a:t>，部分积加</a:t>
            </a:r>
            <a:r>
              <a:rPr lang="en-US" altLang="zh-CN"/>
              <a:t>0</a:t>
            </a:r>
            <a:r>
              <a:rPr lang="zh-CN" altLang="en-US"/>
              <a:t>，右移</a:t>
            </a:r>
            <a:r>
              <a:rPr lang="en-US" altLang="zh-CN"/>
              <a:t>1</a:t>
            </a:r>
            <a:r>
              <a:rPr lang="zh-CN" altLang="en-US"/>
              <a:t>位</a:t>
            </a:r>
            <a:endParaRPr lang="en-US" altLang="zh-CN"/>
          </a:p>
          <a:p>
            <a:pPr lvl="1" eaLnBrk="1" hangingPunct="1"/>
            <a:r>
              <a:rPr lang="en-US" altLang="zh-CN"/>
              <a:t>Y</a:t>
            </a:r>
            <a:r>
              <a:rPr lang="en-US" altLang="zh-CN" baseline="-25000"/>
              <a:t>i+1</a:t>
            </a:r>
            <a:r>
              <a:rPr lang="en-US" altLang="zh-CN"/>
              <a:t>-Y</a:t>
            </a:r>
            <a:r>
              <a:rPr lang="en-US" altLang="zh-CN" baseline="-25000"/>
              <a:t>i</a:t>
            </a:r>
            <a:r>
              <a:rPr lang="en-US" altLang="zh-CN"/>
              <a:t>=1(Y</a:t>
            </a:r>
            <a:r>
              <a:rPr lang="en-US" altLang="zh-CN" baseline="-25000"/>
              <a:t>i+1</a:t>
            </a:r>
            <a:r>
              <a:rPr lang="en-US" altLang="zh-CN"/>
              <a:t>Y</a:t>
            </a:r>
            <a:r>
              <a:rPr lang="en-US" altLang="zh-CN" baseline="-25000"/>
              <a:t>i</a:t>
            </a:r>
            <a:r>
              <a:rPr lang="en-US" altLang="zh-CN"/>
              <a:t>=10)</a:t>
            </a:r>
            <a:r>
              <a:rPr lang="zh-CN" altLang="en-US"/>
              <a:t>，部分积加［</a:t>
            </a:r>
            <a:r>
              <a:rPr lang="en-US" altLang="zh-CN"/>
              <a:t>X</a:t>
            </a:r>
            <a:r>
              <a:rPr lang="zh-CN" altLang="en-US"/>
              <a:t>］</a:t>
            </a:r>
            <a:r>
              <a:rPr lang="zh-CN" altLang="en-US" baseline="-25000"/>
              <a:t>补</a:t>
            </a:r>
            <a:r>
              <a:rPr lang="zh-CN" altLang="en-US"/>
              <a:t>，右移</a:t>
            </a:r>
            <a:r>
              <a:rPr lang="en-US" altLang="zh-CN"/>
              <a:t>1</a:t>
            </a:r>
            <a:r>
              <a:rPr lang="zh-CN" altLang="en-US"/>
              <a:t>位</a:t>
            </a:r>
            <a:endParaRPr lang="en-US" altLang="zh-CN"/>
          </a:p>
          <a:p>
            <a:pPr lvl="1" eaLnBrk="1" hangingPunct="1"/>
            <a:r>
              <a:rPr lang="en-US" altLang="zh-CN"/>
              <a:t>Y</a:t>
            </a:r>
            <a:r>
              <a:rPr lang="en-US" altLang="zh-CN" baseline="-25000"/>
              <a:t>i+1</a:t>
            </a:r>
            <a:r>
              <a:rPr lang="en-US" altLang="zh-CN"/>
              <a:t>-Y</a:t>
            </a:r>
            <a:r>
              <a:rPr lang="en-US" altLang="zh-CN" baseline="-25000"/>
              <a:t>i</a:t>
            </a:r>
            <a:r>
              <a:rPr lang="en-US" altLang="zh-CN"/>
              <a:t>=-1(Y</a:t>
            </a:r>
            <a:r>
              <a:rPr lang="en-US" altLang="zh-CN" baseline="-25000"/>
              <a:t>i+1</a:t>
            </a:r>
            <a:r>
              <a:rPr lang="en-US" altLang="zh-CN"/>
              <a:t>Y</a:t>
            </a:r>
            <a:r>
              <a:rPr lang="en-US" altLang="zh-CN" baseline="-25000"/>
              <a:t>i</a:t>
            </a:r>
            <a:r>
              <a:rPr lang="en-US" altLang="zh-CN"/>
              <a:t>=01)</a:t>
            </a:r>
            <a:r>
              <a:rPr lang="zh-CN" altLang="en-US"/>
              <a:t>，部分积加［</a:t>
            </a:r>
            <a:r>
              <a:rPr lang="en-US" altLang="zh-CN"/>
              <a:t>-X</a:t>
            </a:r>
            <a:r>
              <a:rPr lang="zh-CN" altLang="en-US"/>
              <a:t>］</a:t>
            </a:r>
            <a:r>
              <a:rPr lang="zh-CN" altLang="en-US" baseline="-25000"/>
              <a:t>补</a:t>
            </a:r>
            <a:r>
              <a:rPr lang="zh-CN" altLang="en-US"/>
              <a:t>，右移</a:t>
            </a:r>
            <a:r>
              <a:rPr lang="en-US" altLang="zh-CN"/>
              <a:t>1</a:t>
            </a:r>
            <a:r>
              <a:rPr lang="zh-CN" altLang="en-US"/>
              <a:t>位</a:t>
            </a:r>
            <a:endParaRPr lang="en-US" altLang="zh-CN"/>
          </a:p>
          <a:p>
            <a:pPr lvl="1" eaLnBrk="1" hangingPunct="1"/>
            <a:r>
              <a:rPr lang="zh-CN" altLang="en-US"/>
              <a:t>最后一步</a:t>
            </a:r>
            <a:r>
              <a:rPr lang="en-US" altLang="zh-CN"/>
              <a:t>(i=n+1)</a:t>
            </a:r>
            <a:r>
              <a:rPr lang="zh-CN" altLang="en-US"/>
              <a:t>不移位</a:t>
            </a:r>
          </a:p>
        </p:txBody>
      </p:sp>
      <p:sp>
        <p:nvSpPr>
          <p:cNvPr id="147460" name="灯片编号占位符 3">
            <a:extLst>
              <a:ext uri="{FF2B5EF4-FFF2-40B4-BE49-F238E27FC236}">
                <a16:creationId xmlns:a16="http://schemas.microsoft.com/office/drawing/2014/main" id="{8B04AA7A-16AC-2272-EEE0-36A3FAFD9A6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B9616B-46DA-4A01-9D56-17AA9A822EA6}" type="slidenum">
              <a:rPr lang="zh-CN" altLang="en-US">
                <a:solidFill>
                  <a:srgbClr val="FFFFFF"/>
                </a:solidFill>
                <a:latin typeface="Century Schoolbook" panose="02040604050505020304" pitchFamily="18" charset="0"/>
              </a:rPr>
              <a:pPr/>
              <a:t>73</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3">
            <a:extLst>
              <a:ext uri="{FF2B5EF4-FFF2-40B4-BE49-F238E27FC236}">
                <a16:creationId xmlns:a16="http://schemas.microsoft.com/office/drawing/2014/main" id="{1BEF5658-6E32-EE03-3A19-626C9FB1EF0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F8A423-7AD6-4471-AC2D-9E39D692C1C8}" type="slidenum">
              <a:rPr lang="zh-CN" altLang="en-US">
                <a:solidFill>
                  <a:srgbClr val="FFFFFF"/>
                </a:solidFill>
                <a:latin typeface="Century Schoolbook" panose="02040604050505020304" pitchFamily="18" charset="0"/>
              </a:rPr>
              <a:pPr/>
              <a:t>74</a:t>
            </a:fld>
            <a:endParaRPr lang="zh-CN" altLang="en-US">
              <a:solidFill>
                <a:srgbClr val="FFFFFF"/>
              </a:solidFill>
              <a:latin typeface="Century Schoolbook" panose="02040604050505020304" pitchFamily="18" charset="0"/>
            </a:endParaRPr>
          </a:p>
        </p:txBody>
      </p:sp>
      <p:graphicFrame>
        <p:nvGraphicFramePr>
          <p:cNvPr id="148483" name="Object 2">
            <a:extLst>
              <a:ext uri="{FF2B5EF4-FFF2-40B4-BE49-F238E27FC236}">
                <a16:creationId xmlns:a16="http://schemas.microsoft.com/office/drawing/2014/main" id="{26F53583-465E-9778-A1A0-7D4B5E7AF3E3}"/>
              </a:ext>
            </a:extLst>
          </p:cNvPr>
          <p:cNvGraphicFramePr>
            <a:graphicFrameLocks noGrp="1" noChangeAspect="1"/>
          </p:cNvGraphicFramePr>
          <p:nvPr>
            <p:ph sz="quarter" idx="1"/>
          </p:nvPr>
        </p:nvGraphicFramePr>
        <p:xfrm>
          <a:off x="1071563" y="142875"/>
          <a:ext cx="6403975" cy="6429375"/>
        </p:xfrm>
        <a:graphic>
          <a:graphicData uri="http://schemas.openxmlformats.org/presentationml/2006/ole">
            <mc:AlternateContent xmlns:mc="http://schemas.openxmlformats.org/markup-compatibility/2006">
              <mc:Choice xmlns:v="urn:schemas-microsoft-com:vml" Requires="v">
                <p:oleObj name="Image" r:id="rId2" imgW="18780952" imgH="18857143" progId="">
                  <p:embed/>
                </p:oleObj>
              </mc:Choice>
              <mc:Fallback>
                <p:oleObj name="Image" r:id="rId2" imgW="18780952" imgH="18857143" progId="">
                  <p:embed/>
                  <p:pic>
                    <p:nvPicPr>
                      <p:cNvPr id="0" name="Object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42875"/>
                        <a:ext cx="6403975"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3A45D-FBA1-391B-5434-10C51B3DF220}"/>
              </a:ext>
            </a:extLst>
          </p:cNvPr>
          <p:cNvSpPr>
            <a:spLocks noGrp="1"/>
          </p:cNvSpPr>
          <p:nvPr>
            <p:ph type="title"/>
          </p:nvPr>
        </p:nvSpPr>
        <p:spPr/>
        <p:txBody>
          <a:bodyPr/>
          <a:lstStyle/>
          <a:p>
            <a:pPr eaLnBrk="1" fontAlgn="auto" hangingPunct="1">
              <a:spcAft>
                <a:spcPts val="0"/>
              </a:spcAft>
              <a:defRPr/>
            </a:pPr>
            <a:r>
              <a:rPr lang="zh-CN" altLang="en-US" dirty="0"/>
              <a:t>定点数二位乘法</a:t>
            </a:r>
          </a:p>
        </p:txBody>
      </p:sp>
      <p:sp>
        <p:nvSpPr>
          <p:cNvPr id="149507" name="内容占位符 2">
            <a:extLst>
              <a:ext uri="{FF2B5EF4-FFF2-40B4-BE49-F238E27FC236}">
                <a16:creationId xmlns:a16="http://schemas.microsoft.com/office/drawing/2014/main" id="{D6976734-F528-1929-FD9E-C3F36EAD5340}"/>
              </a:ext>
            </a:extLst>
          </p:cNvPr>
          <p:cNvSpPr>
            <a:spLocks noGrp="1"/>
          </p:cNvSpPr>
          <p:nvPr>
            <p:ph sz="quarter" idx="1"/>
          </p:nvPr>
        </p:nvSpPr>
        <p:spPr>
          <a:xfrm>
            <a:off x="457200" y="1600200"/>
            <a:ext cx="7467600" cy="4873625"/>
          </a:xfrm>
        </p:spPr>
        <p:txBody>
          <a:bodyPr/>
          <a:lstStyle/>
          <a:p>
            <a:pPr eaLnBrk="1" hangingPunct="1">
              <a:lnSpc>
                <a:spcPct val="90000"/>
              </a:lnSpc>
            </a:pPr>
            <a:r>
              <a:rPr lang="zh-CN" altLang="en-US"/>
              <a:t>按乘数每两位的取值情况，一次求出对应于该两位的部分积。</a:t>
            </a:r>
          </a:p>
          <a:p>
            <a:pPr lvl="1" eaLnBrk="1" hangingPunct="1">
              <a:lnSpc>
                <a:spcPct val="90000"/>
              </a:lnSpc>
            </a:pPr>
            <a:r>
              <a:rPr lang="zh-CN" altLang="en-US"/>
              <a:t>增加少量电路，就可使乘法速度提高一倍。</a:t>
            </a:r>
          </a:p>
          <a:p>
            <a:pPr eaLnBrk="1" hangingPunct="1">
              <a:lnSpc>
                <a:spcPct val="90000"/>
              </a:lnSpc>
            </a:pPr>
            <a:r>
              <a:rPr lang="zh-CN" altLang="en-US"/>
              <a:t>例子：</a:t>
            </a:r>
          </a:p>
          <a:p>
            <a:pPr lvl="1" eaLnBrk="1" hangingPunct="1">
              <a:lnSpc>
                <a:spcPct val="90000"/>
              </a:lnSpc>
            </a:pPr>
            <a:r>
              <a:rPr lang="zh-CN" altLang="en-US"/>
              <a:t> 			</a:t>
            </a:r>
            <a:r>
              <a:rPr lang="en-US" altLang="zh-CN"/>
              <a:t>1 3 6 5</a:t>
            </a:r>
          </a:p>
          <a:p>
            <a:pPr lvl="1" eaLnBrk="1" hangingPunct="1">
              <a:lnSpc>
                <a:spcPct val="90000"/>
              </a:lnSpc>
            </a:pPr>
            <a:r>
              <a:rPr lang="en-US" altLang="zh-CN"/>
              <a:t> 		 × 	1 0 1 0</a:t>
            </a:r>
          </a:p>
          <a:p>
            <a:pPr lvl="1" eaLnBrk="1" hangingPunct="1">
              <a:lnSpc>
                <a:spcPct val="90000"/>
              </a:lnSpc>
            </a:pPr>
            <a:r>
              <a:rPr lang="en-US" altLang="zh-CN"/>
              <a:t> 		     1 3 6 5 0</a:t>
            </a:r>
          </a:p>
          <a:p>
            <a:pPr lvl="1" eaLnBrk="1" hangingPunct="1">
              <a:lnSpc>
                <a:spcPct val="90000"/>
              </a:lnSpc>
            </a:pPr>
            <a:r>
              <a:rPr lang="en-US" altLang="zh-CN"/>
              <a:t> 		 1 3 6 5 0</a:t>
            </a:r>
          </a:p>
          <a:p>
            <a:pPr lvl="1" eaLnBrk="1" hangingPunct="1">
              <a:lnSpc>
                <a:spcPct val="90000"/>
              </a:lnSpc>
            </a:pPr>
            <a:r>
              <a:rPr lang="en-US" altLang="zh-CN"/>
              <a:t>          1 3 7 8 6 5 0</a:t>
            </a:r>
          </a:p>
          <a:p>
            <a:pPr eaLnBrk="1" hangingPunct="1"/>
            <a:endParaRPr lang="zh-CN" altLang="en-US"/>
          </a:p>
        </p:txBody>
      </p:sp>
      <p:sp>
        <p:nvSpPr>
          <p:cNvPr id="149508" name="灯片编号占位符 3">
            <a:extLst>
              <a:ext uri="{FF2B5EF4-FFF2-40B4-BE49-F238E27FC236}">
                <a16:creationId xmlns:a16="http://schemas.microsoft.com/office/drawing/2014/main" id="{07D98A11-71F5-60E7-2F8D-122D9A99E57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FA09BB8-4BAD-40EB-AF77-7CBFEA453332}" type="slidenum">
              <a:rPr lang="zh-CN" altLang="en-US">
                <a:solidFill>
                  <a:srgbClr val="FFFFFF"/>
                </a:solidFill>
                <a:latin typeface="Century Schoolbook" panose="02040604050505020304" pitchFamily="18" charset="0"/>
              </a:rPr>
              <a:pPr/>
              <a:t>75</a:t>
            </a:fld>
            <a:endParaRPr lang="zh-CN" altLang="en-US">
              <a:solidFill>
                <a:srgbClr val="FFFFFF"/>
              </a:solidFill>
              <a:latin typeface="Century Schoolbook" panose="02040604050505020304" pitchFamily="18" charset="0"/>
            </a:endParaRPr>
          </a:p>
        </p:txBody>
      </p:sp>
      <p:sp>
        <p:nvSpPr>
          <p:cNvPr id="149509" name="Line 4">
            <a:extLst>
              <a:ext uri="{FF2B5EF4-FFF2-40B4-BE49-F238E27FC236}">
                <a16:creationId xmlns:a16="http://schemas.microsoft.com/office/drawing/2014/main" id="{16937992-BCDB-027D-B2F6-EC8D59A53F07}"/>
              </a:ext>
            </a:extLst>
          </p:cNvPr>
          <p:cNvSpPr>
            <a:spLocks noChangeShapeType="1"/>
          </p:cNvSpPr>
          <p:nvPr/>
        </p:nvSpPr>
        <p:spPr bwMode="auto">
          <a:xfrm flipV="1">
            <a:off x="2357438" y="3786188"/>
            <a:ext cx="242887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10" name="Line 5">
            <a:extLst>
              <a:ext uri="{FF2B5EF4-FFF2-40B4-BE49-F238E27FC236}">
                <a16:creationId xmlns:a16="http://schemas.microsoft.com/office/drawing/2014/main" id="{1DF6D9D5-8E4A-DFF3-31F9-091B8C39B066}"/>
              </a:ext>
            </a:extLst>
          </p:cNvPr>
          <p:cNvSpPr>
            <a:spLocks noChangeShapeType="1"/>
          </p:cNvSpPr>
          <p:nvPr/>
        </p:nvSpPr>
        <p:spPr bwMode="auto">
          <a:xfrm>
            <a:off x="2286000" y="4500563"/>
            <a:ext cx="25717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pull/>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08685-EC24-CC65-8938-216878657B6A}"/>
              </a:ext>
            </a:extLst>
          </p:cNvPr>
          <p:cNvSpPr>
            <a:spLocks noGrp="1"/>
          </p:cNvSpPr>
          <p:nvPr>
            <p:ph type="title"/>
          </p:nvPr>
        </p:nvSpPr>
        <p:spPr/>
        <p:txBody>
          <a:bodyPr/>
          <a:lstStyle/>
          <a:p>
            <a:pPr eaLnBrk="1" fontAlgn="auto" hangingPunct="1">
              <a:spcAft>
                <a:spcPts val="0"/>
              </a:spcAft>
              <a:defRPr/>
            </a:pPr>
            <a:r>
              <a:rPr lang="zh-CN" altLang="en-US" dirty="0">
                <a:solidFill>
                  <a:srgbClr val="800000"/>
                </a:solidFill>
              </a:rPr>
              <a:t>原码两位乘</a:t>
            </a:r>
            <a:endParaRPr lang="zh-CN" altLang="en-US" dirty="0"/>
          </a:p>
        </p:txBody>
      </p:sp>
      <p:sp>
        <p:nvSpPr>
          <p:cNvPr id="150531" name="内容占位符 2">
            <a:extLst>
              <a:ext uri="{FF2B5EF4-FFF2-40B4-BE49-F238E27FC236}">
                <a16:creationId xmlns:a16="http://schemas.microsoft.com/office/drawing/2014/main" id="{656DA5E6-DE55-D5A2-DC66-4A5957C956E2}"/>
              </a:ext>
            </a:extLst>
          </p:cNvPr>
          <p:cNvSpPr>
            <a:spLocks noGrp="1"/>
          </p:cNvSpPr>
          <p:nvPr>
            <p:ph sz="quarter" idx="1"/>
          </p:nvPr>
        </p:nvSpPr>
        <p:spPr>
          <a:xfrm>
            <a:off x="457200" y="1600200"/>
            <a:ext cx="7467600" cy="4873625"/>
          </a:xfrm>
        </p:spPr>
        <p:txBody>
          <a:bodyPr/>
          <a:lstStyle/>
          <a:p>
            <a:pPr eaLnBrk="1" hangingPunct="1"/>
            <a:r>
              <a:rPr lang="zh-CN" altLang="en-US"/>
              <a:t>乘数和被乘数都用原码表示。</a:t>
            </a:r>
          </a:p>
          <a:p>
            <a:pPr eaLnBrk="1" hangingPunct="1"/>
            <a:r>
              <a:rPr lang="zh-CN" altLang="en-US"/>
              <a:t>两位乘数有四种可能组合，对应于以下操作：</a:t>
            </a:r>
          </a:p>
          <a:p>
            <a:pPr lvl="1" eaLnBrk="1" hangingPunct="1"/>
            <a:r>
              <a:rPr lang="en-US" altLang="zh-CN"/>
              <a:t>00</a:t>
            </a:r>
            <a:r>
              <a:rPr lang="en-US" altLang="zh-CN">
                <a:latin typeface="Arial" panose="020B0604020202020204" pitchFamily="34" charset="0"/>
              </a:rPr>
              <a:t>——</a:t>
            </a:r>
            <a:r>
              <a:rPr lang="zh-CN" altLang="en-US"/>
              <a:t>相当于</a:t>
            </a:r>
            <a:r>
              <a:rPr lang="en-US" altLang="zh-CN"/>
              <a:t>0</a:t>
            </a:r>
            <a:r>
              <a:rPr lang="en-US" altLang="zh-CN">
                <a:latin typeface="Arial" panose="020B0604020202020204" pitchFamily="34" charset="0"/>
              </a:rPr>
              <a:t>·</a:t>
            </a:r>
            <a:r>
              <a:rPr lang="en-US" altLang="zh-CN"/>
              <a:t>X</a:t>
            </a:r>
            <a:r>
              <a:rPr lang="zh-CN" altLang="en-US"/>
              <a:t>。部分积</a:t>
            </a:r>
            <a:r>
              <a:rPr lang="en-US" altLang="zh-CN"/>
              <a:t>P</a:t>
            </a:r>
            <a:r>
              <a:rPr lang="en-US" altLang="zh-CN" baseline="-25000"/>
              <a:t>i</a:t>
            </a:r>
            <a:r>
              <a:rPr lang="zh-CN" altLang="en-US"/>
              <a:t>右移</a:t>
            </a:r>
            <a:r>
              <a:rPr lang="en-US" altLang="zh-CN"/>
              <a:t>2</a:t>
            </a:r>
            <a:r>
              <a:rPr lang="zh-CN" altLang="en-US"/>
              <a:t>位；</a:t>
            </a:r>
          </a:p>
          <a:p>
            <a:pPr lvl="1" eaLnBrk="1" hangingPunct="1"/>
            <a:r>
              <a:rPr lang="en-US" altLang="zh-CN"/>
              <a:t>01</a:t>
            </a:r>
            <a:r>
              <a:rPr lang="en-US" altLang="zh-CN">
                <a:latin typeface="Arial" panose="020B0604020202020204" pitchFamily="34" charset="0"/>
              </a:rPr>
              <a:t>——</a:t>
            </a:r>
            <a:r>
              <a:rPr lang="zh-CN" altLang="en-US"/>
              <a:t>相当于</a:t>
            </a:r>
            <a:r>
              <a:rPr lang="en-US" altLang="zh-CN"/>
              <a:t>1</a:t>
            </a:r>
            <a:r>
              <a:rPr lang="en-US" altLang="zh-CN">
                <a:latin typeface="Arial" panose="020B0604020202020204" pitchFamily="34" charset="0"/>
              </a:rPr>
              <a:t>·</a:t>
            </a:r>
            <a:r>
              <a:rPr lang="en-US" altLang="zh-CN"/>
              <a:t>X</a:t>
            </a:r>
            <a:r>
              <a:rPr lang="zh-CN" altLang="en-US"/>
              <a:t>。部分积</a:t>
            </a:r>
            <a:r>
              <a:rPr lang="en-US" altLang="zh-CN"/>
              <a:t>P</a:t>
            </a:r>
            <a:r>
              <a:rPr lang="en-US" altLang="zh-CN" baseline="-25000"/>
              <a:t>i</a:t>
            </a:r>
            <a:r>
              <a:rPr lang="en-US" altLang="zh-CN"/>
              <a:t>+X</a:t>
            </a:r>
            <a:r>
              <a:rPr lang="zh-CN" altLang="en-US"/>
              <a:t>，右移</a:t>
            </a:r>
            <a:r>
              <a:rPr lang="en-US" altLang="zh-CN"/>
              <a:t>2</a:t>
            </a:r>
            <a:r>
              <a:rPr lang="zh-CN" altLang="en-US"/>
              <a:t>位；</a:t>
            </a:r>
            <a:endParaRPr lang="en-US" altLang="zh-CN"/>
          </a:p>
          <a:p>
            <a:pPr lvl="1" eaLnBrk="1" hangingPunct="1"/>
            <a:r>
              <a:rPr lang="en-US" altLang="zh-CN"/>
              <a:t>10</a:t>
            </a:r>
            <a:r>
              <a:rPr lang="en-US" altLang="zh-CN">
                <a:latin typeface="Arial" panose="020B0604020202020204" pitchFamily="34" charset="0"/>
              </a:rPr>
              <a:t>——</a:t>
            </a:r>
            <a:r>
              <a:rPr lang="zh-CN" altLang="en-US"/>
              <a:t>相当于</a:t>
            </a:r>
            <a:r>
              <a:rPr lang="en-US" altLang="zh-CN"/>
              <a:t>2</a:t>
            </a:r>
            <a:r>
              <a:rPr lang="en-US" altLang="zh-CN">
                <a:latin typeface="Arial" panose="020B0604020202020204" pitchFamily="34" charset="0"/>
              </a:rPr>
              <a:t>·</a:t>
            </a:r>
            <a:r>
              <a:rPr lang="en-US" altLang="zh-CN"/>
              <a:t>X</a:t>
            </a:r>
            <a:r>
              <a:rPr lang="zh-CN" altLang="en-US"/>
              <a:t>。部分积</a:t>
            </a:r>
            <a:r>
              <a:rPr lang="en-US" altLang="zh-CN"/>
              <a:t>P</a:t>
            </a:r>
            <a:r>
              <a:rPr lang="en-US" altLang="zh-CN" baseline="-25000"/>
              <a:t>i</a:t>
            </a:r>
            <a:r>
              <a:rPr lang="en-US" altLang="zh-CN"/>
              <a:t>+2X</a:t>
            </a:r>
            <a:r>
              <a:rPr lang="zh-CN" altLang="en-US"/>
              <a:t>，右移</a:t>
            </a:r>
            <a:r>
              <a:rPr lang="en-US" altLang="zh-CN"/>
              <a:t>2</a:t>
            </a:r>
            <a:r>
              <a:rPr lang="zh-CN" altLang="en-US"/>
              <a:t>位；</a:t>
            </a:r>
            <a:endParaRPr lang="en-US" altLang="zh-CN"/>
          </a:p>
          <a:p>
            <a:pPr lvl="2" eaLnBrk="1" hangingPunct="1"/>
            <a:r>
              <a:rPr lang="zh-CN" altLang="en-US">
                <a:solidFill>
                  <a:srgbClr val="C00000"/>
                </a:solidFill>
              </a:rPr>
              <a:t>把</a:t>
            </a:r>
            <a:r>
              <a:rPr lang="en-US" altLang="zh-CN">
                <a:solidFill>
                  <a:srgbClr val="C00000"/>
                </a:solidFill>
              </a:rPr>
              <a:t>X</a:t>
            </a:r>
            <a:r>
              <a:rPr lang="zh-CN" altLang="en-US">
                <a:solidFill>
                  <a:srgbClr val="C00000"/>
                </a:solidFill>
              </a:rPr>
              <a:t>左移</a:t>
            </a:r>
            <a:r>
              <a:rPr lang="en-US" altLang="zh-CN">
                <a:solidFill>
                  <a:srgbClr val="C00000"/>
                </a:solidFill>
              </a:rPr>
              <a:t>1</a:t>
            </a:r>
            <a:r>
              <a:rPr lang="zh-CN" altLang="en-US">
                <a:solidFill>
                  <a:srgbClr val="C00000"/>
                </a:solidFill>
              </a:rPr>
              <a:t>位即得</a:t>
            </a:r>
            <a:r>
              <a:rPr lang="en-US" altLang="zh-CN">
                <a:solidFill>
                  <a:srgbClr val="C00000"/>
                </a:solidFill>
              </a:rPr>
              <a:t>2X</a:t>
            </a:r>
            <a:endParaRPr lang="zh-CN" altLang="en-US"/>
          </a:p>
          <a:p>
            <a:pPr lvl="1" eaLnBrk="1" hangingPunct="1"/>
            <a:r>
              <a:rPr lang="en-US" altLang="zh-CN"/>
              <a:t>11</a:t>
            </a:r>
            <a:r>
              <a:rPr lang="en-US" altLang="zh-CN">
                <a:latin typeface="Arial" panose="020B0604020202020204" pitchFamily="34" charset="0"/>
              </a:rPr>
              <a:t>——</a:t>
            </a:r>
            <a:r>
              <a:rPr lang="zh-CN" altLang="en-US"/>
              <a:t>相当于</a:t>
            </a:r>
            <a:r>
              <a:rPr lang="en-US" altLang="zh-CN"/>
              <a:t>3</a:t>
            </a:r>
            <a:r>
              <a:rPr lang="en-US" altLang="zh-CN">
                <a:latin typeface="Arial" panose="020B0604020202020204" pitchFamily="34" charset="0"/>
              </a:rPr>
              <a:t>·</a:t>
            </a:r>
            <a:r>
              <a:rPr lang="en-US" altLang="zh-CN"/>
              <a:t>X</a:t>
            </a:r>
            <a:r>
              <a:rPr lang="zh-CN" altLang="en-US"/>
              <a:t>。部分积</a:t>
            </a:r>
            <a:r>
              <a:rPr lang="en-US" altLang="zh-CN"/>
              <a:t>P</a:t>
            </a:r>
            <a:r>
              <a:rPr lang="en-US" altLang="zh-CN" baseline="-25000"/>
              <a:t>i</a:t>
            </a:r>
            <a:r>
              <a:rPr lang="en-US" altLang="zh-CN"/>
              <a:t>+3X,</a:t>
            </a:r>
            <a:r>
              <a:rPr lang="zh-CN" altLang="en-US"/>
              <a:t>右移</a:t>
            </a:r>
            <a:r>
              <a:rPr lang="en-US" altLang="zh-CN"/>
              <a:t>2</a:t>
            </a:r>
            <a:r>
              <a:rPr lang="zh-CN" altLang="en-US"/>
              <a:t>位。</a:t>
            </a:r>
            <a:endParaRPr lang="en-US" altLang="zh-CN"/>
          </a:p>
          <a:p>
            <a:pPr lvl="2" eaLnBrk="1" hangingPunct="1"/>
            <a:r>
              <a:rPr lang="zh-CN" altLang="en-US"/>
              <a:t>以</a:t>
            </a:r>
            <a:r>
              <a:rPr lang="en-US" altLang="zh-CN">
                <a:solidFill>
                  <a:srgbClr val="C00000"/>
                </a:solidFill>
              </a:rPr>
              <a:t>(4X-X)</a:t>
            </a:r>
            <a:r>
              <a:rPr lang="zh-CN" altLang="en-US">
                <a:solidFill>
                  <a:srgbClr val="C00000"/>
                </a:solidFill>
              </a:rPr>
              <a:t>来代替</a:t>
            </a:r>
            <a:r>
              <a:rPr lang="en-US" altLang="zh-CN">
                <a:solidFill>
                  <a:srgbClr val="C00000"/>
                </a:solidFill>
              </a:rPr>
              <a:t>3X</a:t>
            </a:r>
            <a:r>
              <a:rPr lang="zh-CN" altLang="en-US">
                <a:solidFill>
                  <a:srgbClr val="C00000"/>
                </a:solidFill>
              </a:rPr>
              <a:t>运算</a:t>
            </a:r>
            <a:r>
              <a:rPr lang="zh-CN" altLang="en-US"/>
              <a:t>，在本次运算中只执行 </a:t>
            </a:r>
            <a:r>
              <a:rPr lang="en-US" altLang="zh-CN"/>
              <a:t>-X</a:t>
            </a:r>
            <a:r>
              <a:rPr lang="zh-CN" altLang="en-US"/>
              <a:t>，而 </a:t>
            </a:r>
            <a:r>
              <a:rPr lang="en-US" altLang="zh-CN"/>
              <a:t>+4X</a:t>
            </a:r>
            <a:r>
              <a:rPr lang="zh-CN" altLang="en-US"/>
              <a:t>则归并到下一步执行，此时部分积已右移了两位，上一步欠下的</a:t>
            </a:r>
            <a:r>
              <a:rPr lang="en-US" altLang="zh-CN"/>
              <a:t>+4X</a:t>
            </a:r>
            <a:r>
              <a:rPr lang="zh-CN" altLang="en-US"/>
              <a:t>已变成</a:t>
            </a:r>
            <a:r>
              <a:rPr lang="en-US" altLang="zh-CN"/>
              <a:t>+X</a:t>
            </a:r>
          </a:p>
          <a:p>
            <a:pPr lvl="2" eaLnBrk="1" hangingPunct="1"/>
            <a:r>
              <a:rPr lang="zh-CN" altLang="en-US"/>
              <a:t>实际线路中要用一个</a:t>
            </a:r>
            <a:r>
              <a:rPr lang="zh-CN" altLang="en-US">
                <a:solidFill>
                  <a:srgbClr val="C00000"/>
                </a:solidFill>
              </a:rPr>
              <a:t>触发器</a:t>
            </a:r>
            <a:r>
              <a:rPr lang="en-US" altLang="zh-CN">
                <a:solidFill>
                  <a:srgbClr val="C00000"/>
                </a:solidFill>
              </a:rPr>
              <a:t>C</a:t>
            </a:r>
            <a:r>
              <a:rPr lang="zh-CN" altLang="en-US"/>
              <a:t>来记录是否欠下</a:t>
            </a:r>
            <a:r>
              <a:rPr lang="en-US" altLang="zh-CN"/>
              <a:t>+4X</a:t>
            </a:r>
            <a:r>
              <a:rPr lang="zh-CN" altLang="en-US"/>
              <a:t>，若是，则</a:t>
            </a:r>
            <a:r>
              <a:rPr lang="en-US" altLang="zh-CN"/>
              <a:t>1→C</a:t>
            </a:r>
            <a:r>
              <a:rPr lang="zh-CN" altLang="en-US"/>
              <a:t>。</a:t>
            </a:r>
          </a:p>
          <a:p>
            <a:pPr eaLnBrk="1" hangingPunct="1"/>
            <a:endParaRPr lang="zh-CN" altLang="en-US"/>
          </a:p>
        </p:txBody>
      </p:sp>
      <p:sp>
        <p:nvSpPr>
          <p:cNvPr id="150532" name="灯片编号占位符 3">
            <a:extLst>
              <a:ext uri="{FF2B5EF4-FFF2-40B4-BE49-F238E27FC236}">
                <a16:creationId xmlns:a16="http://schemas.microsoft.com/office/drawing/2014/main" id="{51746D9A-B295-1D13-8351-FEF92967E61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64ED25-E9A8-40E7-8DF8-9B79DFA444D1}" type="slidenum">
              <a:rPr lang="zh-CN" altLang="en-US">
                <a:solidFill>
                  <a:srgbClr val="FFFFFF"/>
                </a:solidFill>
                <a:latin typeface="Century Schoolbook" panose="02040604050505020304" pitchFamily="18" charset="0"/>
              </a:rPr>
              <a:pPr/>
              <a:t>76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6EC46-7187-3961-98AF-2E703C6160FF}"/>
              </a:ext>
            </a:extLst>
          </p:cNvPr>
          <p:cNvSpPr>
            <a:spLocks noGrp="1"/>
          </p:cNvSpPr>
          <p:nvPr>
            <p:ph type="title"/>
          </p:nvPr>
        </p:nvSpPr>
        <p:spPr/>
        <p:txBody>
          <a:bodyPr/>
          <a:lstStyle/>
          <a:p>
            <a:pPr eaLnBrk="1" fontAlgn="auto" hangingPunct="1">
              <a:spcAft>
                <a:spcPts val="0"/>
              </a:spcAft>
              <a:defRPr/>
            </a:pPr>
            <a:r>
              <a:rPr lang="zh-CN" altLang="en-US" dirty="0"/>
              <a:t>原码两位乘法规则</a:t>
            </a:r>
          </a:p>
        </p:txBody>
      </p:sp>
      <p:sp>
        <p:nvSpPr>
          <p:cNvPr id="151555" name="灯片编号占位符 3">
            <a:extLst>
              <a:ext uri="{FF2B5EF4-FFF2-40B4-BE49-F238E27FC236}">
                <a16:creationId xmlns:a16="http://schemas.microsoft.com/office/drawing/2014/main" id="{EAB6E7F8-4A07-01B2-B412-15263C496A4F}"/>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507C67-3D2A-4BC8-BA6E-E9968B625FC0}" type="slidenum">
              <a:rPr lang="zh-CN" altLang="en-US">
                <a:solidFill>
                  <a:srgbClr val="FFFFFF"/>
                </a:solidFill>
                <a:latin typeface="Century Schoolbook" panose="02040604050505020304" pitchFamily="18" charset="0"/>
              </a:rPr>
              <a:pPr/>
              <a:t>77</a:t>
            </a:fld>
            <a:endParaRPr lang="zh-CN" altLang="en-US">
              <a:solidFill>
                <a:srgbClr val="FFFFFF"/>
              </a:solidFill>
              <a:latin typeface="Century Schoolbook" panose="02040604050505020304" pitchFamily="18" charset="0"/>
            </a:endParaRPr>
          </a:p>
        </p:txBody>
      </p:sp>
      <p:graphicFrame>
        <p:nvGraphicFramePr>
          <p:cNvPr id="6" name="Group 353">
            <a:extLst>
              <a:ext uri="{FF2B5EF4-FFF2-40B4-BE49-F238E27FC236}">
                <a16:creationId xmlns:a16="http://schemas.microsoft.com/office/drawing/2014/main" id="{332EFECB-A410-3848-8C36-AFF4CE10DAB4}"/>
              </a:ext>
            </a:extLst>
          </p:cNvPr>
          <p:cNvGraphicFramePr>
            <a:graphicFrameLocks noGrp="1"/>
          </p:cNvGraphicFramePr>
          <p:nvPr/>
        </p:nvGraphicFramePr>
        <p:xfrm>
          <a:off x="395288" y="1857375"/>
          <a:ext cx="7748588" cy="4384674"/>
        </p:xfrm>
        <a:graphic>
          <a:graphicData uri="http://schemas.openxmlformats.org/drawingml/2006/table">
            <a:tbl>
              <a:tblPr/>
              <a:tblGrid>
                <a:gridCol w="1291431">
                  <a:extLst>
                    <a:ext uri="{9D8B030D-6E8A-4147-A177-3AD203B41FA5}">
                      <a16:colId xmlns:a16="http://schemas.microsoft.com/office/drawing/2014/main" val="20000"/>
                    </a:ext>
                  </a:extLst>
                </a:gridCol>
                <a:gridCol w="1291432">
                  <a:extLst>
                    <a:ext uri="{9D8B030D-6E8A-4147-A177-3AD203B41FA5}">
                      <a16:colId xmlns:a16="http://schemas.microsoft.com/office/drawing/2014/main" val="20001"/>
                    </a:ext>
                  </a:extLst>
                </a:gridCol>
                <a:gridCol w="1291431">
                  <a:extLst>
                    <a:ext uri="{9D8B030D-6E8A-4147-A177-3AD203B41FA5}">
                      <a16:colId xmlns:a16="http://schemas.microsoft.com/office/drawing/2014/main" val="20002"/>
                    </a:ext>
                  </a:extLst>
                </a:gridCol>
                <a:gridCol w="2114590">
                  <a:extLst>
                    <a:ext uri="{9D8B030D-6E8A-4147-A177-3AD203B41FA5}">
                      <a16:colId xmlns:a16="http://schemas.microsoft.com/office/drawing/2014/main" val="20003"/>
                    </a:ext>
                  </a:extLst>
                </a:gridCol>
                <a:gridCol w="1759704">
                  <a:extLst>
                    <a:ext uri="{9D8B030D-6E8A-4147-A177-3AD203B41FA5}">
                      <a16:colId xmlns:a16="http://schemas.microsoft.com/office/drawing/2014/main" val="20004"/>
                    </a:ext>
                  </a:extLst>
                </a:gridCol>
              </a:tblGrid>
              <a:tr h="4871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Y</a:t>
                      </a:r>
                      <a:r>
                        <a:rPr kumimoji="0" lang="en-US" altLang="zh-CN" sz="2400" b="1" i="0" u="none" strike="noStrike" cap="none" normalizeH="0" baseline="-25000" dirty="0">
                          <a:ln>
                            <a:noFill/>
                          </a:ln>
                          <a:solidFill>
                            <a:schemeClr val="tx1"/>
                          </a:solidFill>
                          <a:effectLst/>
                          <a:latin typeface="Times New Roman" pitchFamily="18" charset="0"/>
                          <a:ea typeface="宋体" charset="-122"/>
                          <a:cs typeface="Times New Roman" pitchFamily="18" charset="0"/>
                        </a:rPr>
                        <a:t>i-1</a:t>
                      </a:r>
                      <a:r>
                        <a:rPr kumimoji="0" lang="en-US" altLang="zh-CN" sz="2400" b="1"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Y</a:t>
                      </a:r>
                      <a:r>
                        <a:rPr kumimoji="0" lang="en-US" altLang="zh-CN" sz="2400" b="1" i="0" u="none" strike="noStrike" cap="none" normalizeH="0" baseline="-25000" dirty="0">
                          <a:ln>
                            <a:noFill/>
                          </a:ln>
                          <a:solidFill>
                            <a:schemeClr val="tx1"/>
                          </a:solidFill>
                          <a:effectLst/>
                          <a:latin typeface="Times New Roman" pitchFamily="18" charset="0"/>
                          <a:ea typeface="宋体" charset="-122"/>
                        </a:rPr>
                        <a:t>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C</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宋体" charset="-122"/>
                          <a:cs typeface="Times New Roman" pitchFamily="18" charset="0"/>
                        </a:rPr>
                        <a:t>操  作</a:t>
                      </a:r>
                      <a:endParaRPr kumimoji="0" lang="zh-CN" altLang="en-US"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4871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2400" b="1" i="0" u="none" strike="noStrike" cap="none" normalizeH="0" baseline="-25000">
                          <a:ln>
                            <a:noFill/>
                          </a:ln>
                          <a:solidFill>
                            <a:schemeClr val="tx1"/>
                          </a:solidFill>
                          <a:effectLst/>
                          <a:latin typeface="Times New Roman" pitchFamily="18" charset="0"/>
                          <a:ea typeface="宋体" charset="-122"/>
                        </a:rPr>
                        <a:t>i</a:t>
                      </a: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+0)2</a:t>
                      </a:r>
                      <a:r>
                        <a:rPr kumimoji="0" lang="en-US" altLang="zh-CN" sz="2400" b="1" i="0" u="none" strike="noStrike" cap="none" normalizeH="0" baseline="30000">
                          <a:ln>
                            <a:noFill/>
                          </a:ln>
                          <a:solidFill>
                            <a:schemeClr val="tx1"/>
                          </a:solidFill>
                          <a:effectLst/>
                          <a:latin typeface="Times New Roman" pitchFamily="18" charset="0"/>
                          <a:ea typeface="宋体" charset="-122"/>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0→C</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1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2400" b="1" i="0" u="none" strike="noStrike" cap="none" normalizeH="0" baseline="-25000">
                          <a:ln>
                            <a:noFill/>
                          </a:ln>
                          <a:solidFill>
                            <a:schemeClr val="tx1"/>
                          </a:solidFill>
                          <a:effectLst/>
                          <a:latin typeface="Times New Roman" pitchFamily="18" charset="0"/>
                          <a:ea typeface="宋体" charset="-122"/>
                        </a:rPr>
                        <a:t>i</a:t>
                      </a: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+X)2</a:t>
                      </a:r>
                      <a:r>
                        <a:rPr kumimoji="0" lang="en-US" altLang="zh-CN" sz="2400" b="1" i="0" u="none" strike="noStrike" cap="none" normalizeH="0" baseline="30000">
                          <a:ln>
                            <a:noFill/>
                          </a:ln>
                          <a:solidFill>
                            <a:schemeClr val="tx1"/>
                          </a:solidFill>
                          <a:effectLst/>
                          <a:latin typeface="Times New Roman" pitchFamily="18" charset="0"/>
                          <a:ea typeface="宋体" charset="-122"/>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0→C</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1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2400" b="1" i="0" u="none" strike="noStrike" cap="none" normalizeH="0" baseline="-25000">
                          <a:ln>
                            <a:noFill/>
                          </a:ln>
                          <a:solidFill>
                            <a:schemeClr val="tx1"/>
                          </a:solidFill>
                          <a:effectLst/>
                          <a:latin typeface="Times New Roman" pitchFamily="18" charset="0"/>
                          <a:ea typeface="宋体" charset="-122"/>
                        </a:rPr>
                        <a:t>i</a:t>
                      </a: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+X)2</a:t>
                      </a:r>
                      <a:r>
                        <a:rPr kumimoji="0" lang="en-US" altLang="zh-CN" sz="2400" b="1" i="0" u="none" strike="noStrike" cap="none" normalizeH="0" baseline="30000">
                          <a:ln>
                            <a:noFill/>
                          </a:ln>
                          <a:solidFill>
                            <a:schemeClr val="tx1"/>
                          </a:solidFill>
                          <a:effectLst/>
                          <a:latin typeface="Times New Roman" pitchFamily="18" charset="0"/>
                          <a:ea typeface="宋体" charset="-122"/>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0→C</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1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2400" b="1" i="0" u="none" strike="noStrike" cap="none" normalizeH="0" baseline="-25000">
                          <a:ln>
                            <a:noFill/>
                          </a:ln>
                          <a:solidFill>
                            <a:schemeClr val="tx1"/>
                          </a:solidFill>
                          <a:effectLst/>
                          <a:latin typeface="Times New Roman" pitchFamily="18" charset="0"/>
                          <a:ea typeface="宋体" charset="-122"/>
                        </a:rPr>
                        <a:t>i</a:t>
                      </a: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+2X)2</a:t>
                      </a:r>
                      <a:r>
                        <a:rPr kumimoji="0" lang="en-US" altLang="zh-CN" sz="2400" b="1" i="0" u="none" strike="noStrike" cap="none" normalizeH="0" baseline="30000">
                          <a:ln>
                            <a:noFill/>
                          </a:ln>
                          <a:solidFill>
                            <a:schemeClr val="tx1"/>
                          </a:solidFill>
                          <a:effectLst/>
                          <a:latin typeface="Times New Roman" pitchFamily="18" charset="0"/>
                          <a:ea typeface="宋体" charset="-122"/>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0→C</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1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2400" b="1" i="0" u="none" strike="noStrike" cap="none" normalizeH="0" baseline="-25000">
                          <a:ln>
                            <a:noFill/>
                          </a:ln>
                          <a:solidFill>
                            <a:schemeClr val="tx1"/>
                          </a:solidFill>
                          <a:effectLst/>
                          <a:latin typeface="Times New Roman" pitchFamily="18" charset="0"/>
                          <a:ea typeface="宋体" charset="-122"/>
                        </a:rPr>
                        <a:t>i</a:t>
                      </a: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+2X)2</a:t>
                      </a:r>
                      <a:r>
                        <a:rPr kumimoji="0" lang="en-US" altLang="zh-CN" sz="2400" b="1" i="0" u="none" strike="noStrike" cap="none" normalizeH="0" baseline="30000">
                          <a:ln>
                            <a:noFill/>
                          </a:ln>
                          <a:solidFill>
                            <a:schemeClr val="tx1"/>
                          </a:solidFill>
                          <a:effectLst/>
                          <a:latin typeface="Times New Roman" pitchFamily="18" charset="0"/>
                          <a:ea typeface="宋体" charset="-122"/>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0→C</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71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2400" b="1" i="0" u="none" strike="noStrike" cap="none" normalizeH="0" baseline="-25000">
                          <a:ln>
                            <a:noFill/>
                          </a:ln>
                          <a:solidFill>
                            <a:schemeClr val="tx1"/>
                          </a:solidFill>
                          <a:effectLst/>
                          <a:latin typeface="Times New Roman" pitchFamily="18" charset="0"/>
                          <a:ea typeface="宋体" charset="-122"/>
                        </a:rPr>
                        <a:t>i</a:t>
                      </a: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-X)2</a:t>
                      </a:r>
                      <a:r>
                        <a:rPr kumimoji="0" lang="en-US" altLang="zh-CN" sz="2400" b="1" i="0" u="none" strike="noStrike" cap="none" normalizeH="0" baseline="30000">
                          <a:ln>
                            <a:noFill/>
                          </a:ln>
                          <a:solidFill>
                            <a:schemeClr val="tx1"/>
                          </a:solidFill>
                          <a:effectLst/>
                          <a:latin typeface="Times New Roman" pitchFamily="18" charset="0"/>
                          <a:ea typeface="宋体" charset="-122"/>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1→C</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1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2400" b="1" i="0" u="none" strike="noStrike" cap="none" normalizeH="0" baseline="-25000">
                          <a:ln>
                            <a:noFill/>
                          </a:ln>
                          <a:solidFill>
                            <a:schemeClr val="tx1"/>
                          </a:solidFill>
                          <a:effectLst/>
                          <a:latin typeface="Times New Roman" pitchFamily="18" charset="0"/>
                          <a:ea typeface="宋体" charset="-122"/>
                        </a:rPr>
                        <a:t>i</a:t>
                      </a: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-X)2</a:t>
                      </a:r>
                      <a:r>
                        <a:rPr kumimoji="0" lang="en-US" altLang="zh-CN" sz="2400" b="1" i="0" u="none" strike="noStrike" cap="none" normalizeH="0" baseline="30000">
                          <a:ln>
                            <a:noFill/>
                          </a:ln>
                          <a:solidFill>
                            <a:schemeClr val="tx1"/>
                          </a:solidFill>
                          <a:effectLst/>
                          <a:latin typeface="Times New Roman" pitchFamily="18" charset="0"/>
                          <a:ea typeface="宋体" charset="-122"/>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1→C</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71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(P</a:t>
                      </a:r>
                      <a:r>
                        <a:rPr kumimoji="0" lang="en-US" altLang="zh-CN" sz="2400" b="1" i="0" u="none" strike="noStrike" cap="none" normalizeH="0" baseline="-25000">
                          <a:ln>
                            <a:noFill/>
                          </a:ln>
                          <a:solidFill>
                            <a:schemeClr val="tx1"/>
                          </a:solidFill>
                          <a:effectLst/>
                          <a:latin typeface="Times New Roman" pitchFamily="18" charset="0"/>
                          <a:ea typeface="宋体" charset="-122"/>
                        </a:rPr>
                        <a:t>i</a:t>
                      </a:r>
                      <a:r>
                        <a:rPr kumimoji="0" lang="en-US" altLang="zh-CN" sz="2400" b="1" i="0" u="none" strike="noStrike" cap="none" normalizeH="0" baseline="0">
                          <a:ln>
                            <a:noFill/>
                          </a:ln>
                          <a:solidFill>
                            <a:schemeClr val="tx1"/>
                          </a:solidFill>
                          <a:effectLst/>
                          <a:latin typeface="Times New Roman" pitchFamily="18" charset="0"/>
                          <a:ea typeface="宋体" charset="-122"/>
                          <a:cs typeface="Times New Roman" pitchFamily="18" charset="0"/>
                        </a:rPr>
                        <a:t>+0)2</a:t>
                      </a:r>
                      <a:r>
                        <a:rPr kumimoji="0" lang="en-US" altLang="zh-CN" sz="2400" b="1" i="0" u="none" strike="noStrike" cap="none" normalizeH="0" baseline="30000">
                          <a:ln>
                            <a:noFill/>
                          </a:ln>
                          <a:solidFill>
                            <a:schemeClr val="tx1"/>
                          </a:solidFill>
                          <a:effectLst/>
                          <a:latin typeface="Times New Roman" pitchFamily="18" charset="0"/>
                          <a:ea typeface="宋体" charset="-122"/>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宋体"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宋体" charset="-122"/>
                          <a:cs typeface="Times New Roman" pitchFamily="18" charset="0"/>
                        </a:rPr>
                        <a:t>1→C</a:t>
                      </a:r>
                      <a:endParaRPr kumimoji="0" lang="en-US" altLang="zh-CN" sz="2400" b="1"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p:pull/>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灯片编号占位符 3">
            <a:extLst>
              <a:ext uri="{FF2B5EF4-FFF2-40B4-BE49-F238E27FC236}">
                <a16:creationId xmlns:a16="http://schemas.microsoft.com/office/drawing/2014/main" id="{EB1F44ED-D009-ADA0-D82C-5167AD596E8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9CAD8F-D6C9-44D1-9397-5CDE25FC5865}" type="slidenum">
              <a:rPr lang="zh-CN" altLang="en-US">
                <a:solidFill>
                  <a:srgbClr val="FFFFFF"/>
                </a:solidFill>
                <a:latin typeface="Century Schoolbook" panose="02040604050505020304" pitchFamily="18" charset="0"/>
              </a:rPr>
              <a:pPr/>
              <a:t>78</a:t>
            </a:fld>
            <a:endParaRPr lang="zh-CN" altLang="en-US">
              <a:solidFill>
                <a:srgbClr val="FFFFFF"/>
              </a:solidFill>
              <a:latin typeface="Century Schoolbook" panose="02040604050505020304" pitchFamily="18" charset="0"/>
            </a:endParaRPr>
          </a:p>
        </p:txBody>
      </p:sp>
      <p:graphicFrame>
        <p:nvGraphicFramePr>
          <p:cNvPr id="152579" name="Object 2">
            <a:extLst>
              <a:ext uri="{FF2B5EF4-FFF2-40B4-BE49-F238E27FC236}">
                <a16:creationId xmlns:a16="http://schemas.microsoft.com/office/drawing/2014/main" id="{499B6F2E-20E6-AF64-10CD-751B9319D543}"/>
              </a:ext>
            </a:extLst>
          </p:cNvPr>
          <p:cNvGraphicFramePr>
            <a:graphicFrameLocks noGrp="1" noChangeAspect="1"/>
          </p:cNvGraphicFramePr>
          <p:nvPr>
            <p:ph sz="quarter" idx="1"/>
          </p:nvPr>
        </p:nvGraphicFramePr>
        <p:xfrm>
          <a:off x="357188" y="214313"/>
          <a:ext cx="8215312" cy="5014912"/>
        </p:xfrm>
        <a:graphic>
          <a:graphicData uri="http://schemas.openxmlformats.org/presentationml/2006/ole">
            <mc:AlternateContent xmlns:mc="http://schemas.openxmlformats.org/markup-compatibility/2006">
              <mc:Choice xmlns:v="urn:schemas-microsoft-com:vml" Requires="v">
                <p:oleObj name="Image" r:id="rId2" imgW="19492063" imgH="11898413" progId="">
                  <p:embed/>
                </p:oleObj>
              </mc:Choice>
              <mc:Fallback>
                <p:oleObj name="Image" r:id="rId2" imgW="19492063" imgH="11898413"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214313"/>
                        <a:ext cx="8215312"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7">
            <a:extLst>
              <a:ext uri="{FF2B5EF4-FFF2-40B4-BE49-F238E27FC236}">
                <a16:creationId xmlns:a16="http://schemas.microsoft.com/office/drawing/2014/main" id="{3F6822CD-D159-337F-8647-27A82963BDFA}"/>
              </a:ext>
            </a:extLst>
          </p:cNvPr>
          <p:cNvSpPr txBox="1">
            <a:spLocks noChangeArrowheads="1"/>
          </p:cNvSpPr>
          <p:nvPr/>
        </p:nvSpPr>
        <p:spPr bwMode="auto">
          <a:xfrm>
            <a:off x="539750" y="5516563"/>
            <a:ext cx="7604125" cy="708025"/>
          </a:xfrm>
          <a:prstGeom prst="rect">
            <a:avLst/>
          </a:prstGeom>
          <a:noFill/>
          <a:ln w="9525" algn="ctr">
            <a:noFill/>
            <a:miter lim="800000"/>
            <a:headEnd/>
            <a:tailEnd/>
          </a:ln>
          <a:effectLst/>
        </p:spPr>
        <p:txBody>
          <a:bodyPr>
            <a:spAutoFit/>
          </a:bodyPr>
          <a:lstStyle/>
          <a:p>
            <a:pPr eaLnBrk="1" fontAlgn="auto" hangingPunct="1">
              <a:spcBef>
                <a:spcPct val="50000"/>
              </a:spcBef>
              <a:spcAft>
                <a:spcPts val="0"/>
              </a:spcAft>
              <a:defRPr/>
            </a:pPr>
            <a:r>
              <a:rPr lang="zh-CN" altLang="en-US" sz="2000" b="1" dirty="0">
                <a:solidFill>
                  <a:srgbClr val="C00000"/>
                </a:solidFill>
                <a:effectLst>
                  <a:outerShdw blurRad="38100" dist="38100" dir="2700000" algn="tl">
                    <a:srgbClr val="C0C0C0"/>
                  </a:outerShdw>
                </a:effectLst>
                <a:latin typeface="+mn-lt"/>
                <a:ea typeface="+mn-ea"/>
              </a:rPr>
              <a:t>如果最后一次操作欠下</a:t>
            </a:r>
            <a:r>
              <a:rPr lang="en-US" altLang="zh-CN" sz="2000" b="1" dirty="0">
                <a:solidFill>
                  <a:srgbClr val="C00000"/>
                </a:solidFill>
                <a:effectLst>
                  <a:outerShdw blurRad="38100" dist="38100" dir="2700000" algn="tl">
                    <a:srgbClr val="C0C0C0"/>
                  </a:outerShdw>
                </a:effectLst>
                <a:latin typeface="+mn-lt"/>
                <a:ea typeface="+mn-ea"/>
              </a:rPr>
              <a:t>+4X</a:t>
            </a:r>
            <a:r>
              <a:rPr lang="zh-CN" altLang="en-US" sz="2000" b="1" dirty="0">
                <a:solidFill>
                  <a:srgbClr val="C00000"/>
                </a:solidFill>
                <a:effectLst>
                  <a:outerShdw blurRad="38100" dist="38100" dir="2700000" algn="tl">
                    <a:srgbClr val="C0C0C0"/>
                  </a:outerShdw>
                </a:effectLst>
                <a:latin typeface="+mn-lt"/>
                <a:ea typeface="+mn-ea"/>
              </a:rPr>
              <a:t>，则最后一次右移</a:t>
            </a:r>
            <a:r>
              <a:rPr lang="en-US" altLang="zh-CN" sz="2000" b="1" dirty="0">
                <a:solidFill>
                  <a:srgbClr val="C00000"/>
                </a:solidFill>
                <a:effectLst>
                  <a:outerShdw blurRad="38100" dist="38100" dir="2700000" algn="tl">
                    <a:srgbClr val="C0C0C0"/>
                  </a:outerShdw>
                </a:effectLst>
                <a:latin typeface="+mn-lt"/>
                <a:ea typeface="+mn-ea"/>
              </a:rPr>
              <a:t>2</a:t>
            </a:r>
            <a:r>
              <a:rPr lang="zh-CN" altLang="en-US" sz="2000" b="1" dirty="0">
                <a:solidFill>
                  <a:srgbClr val="C00000"/>
                </a:solidFill>
                <a:effectLst>
                  <a:outerShdw blurRad="38100" dist="38100" dir="2700000" algn="tl">
                    <a:srgbClr val="C0C0C0"/>
                  </a:outerShdw>
                </a:effectLst>
                <a:latin typeface="+mn-lt"/>
                <a:ea typeface="+mn-ea"/>
              </a:rPr>
              <a:t>位后还需补充</a:t>
            </a:r>
            <a:r>
              <a:rPr lang="en-US" altLang="zh-CN" sz="2000" b="1" dirty="0">
                <a:solidFill>
                  <a:srgbClr val="C00000"/>
                </a:solidFill>
                <a:effectLst>
                  <a:outerShdw blurRad="38100" dist="38100" dir="2700000" algn="tl">
                    <a:srgbClr val="C0C0C0"/>
                  </a:outerShdw>
                </a:effectLst>
                <a:latin typeface="+mn-lt"/>
                <a:ea typeface="+mn-ea"/>
              </a:rPr>
              <a:t>+X</a:t>
            </a:r>
            <a:r>
              <a:rPr lang="zh-CN" altLang="en-US" sz="2000" b="1" dirty="0">
                <a:solidFill>
                  <a:srgbClr val="C00000"/>
                </a:solidFill>
                <a:effectLst>
                  <a:outerShdw blurRad="38100" dist="38100" dir="2700000" algn="tl">
                    <a:srgbClr val="C0C0C0"/>
                  </a:outerShdw>
                </a:effectLst>
                <a:latin typeface="+mn-lt"/>
                <a:ea typeface="+mn-ea"/>
              </a:rPr>
              <a:t>操作，</a:t>
            </a:r>
            <a:r>
              <a:rPr lang="en-US" altLang="zh-CN" sz="2000" b="1" dirty="0">
                <a:solidFill>
                  <a:srgbClr val="C00000"/>
                </a:solidFill>
                <a:effectLst>
                  <a:outerShdw blurRad="38100" dist="38100" dir="2700000" algn="tl">
                    <a:srgbClr val="C0C0C0"/>
                  </a:outerShdw>
                </a:effectLst>
                <a:latin typeface="+mn-lt"/>
                <a:ea typeface="+mn-ea"/>
              </a:rPr>
              <a:t>+X</a:t>
            </a:r>
            <a:r>
              <a:rPr lang="zh-CN" altLang="en-US" sz="2000" b="1" dirty="0">
                <a:solidFill>
                  <a:srgbClr val="C00000"/>
                </a:solidFill>
                <a:effectLst>
                  <a:outerShdw blurRad="38100" dist="38100" dir="2700000" algn="tl">
                    <a:srgbClr val="C0C0C0"/>
                  </a:outerShdw>
                </a:effectLst>
                <a:latin typeface="+mn-lt"/>
                <a:ea typeface="+mn-ea"/>
              </a:rPr>
              <a:t>后不再移位 。</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E225E2-A13A-EC5D-1F44-C718D4F13176}"/>
              </a:ext>
            </a:extLst>
          </p:cNvPr>
          <p:cNvSpPr>
            <a:spLocks noGrp="1"/>
          </p:cNvSpPr>
          <p:nvPr>
            <p:ph type="title"/>
          </p:nvPr>
        </p:nvSpPr>
        <p:spPr/>
        <p:txBody>
          <a:bodyPr/>
          <a:lstStyle/>
          <a:p>
            <a:pPr eaLnBrk="1" fontAlgn="auto" hangingPunct="1">
              <a:spcAft>
                <a:spcPts val="0"/>
              </a:spcAft>
              <a:defRPr/>
            </a:pPr>
            <a:r>
              <a:rPr lang="zh-CN" altLang="en-US" dirty="0"/>
              <a:t>补码两位乘（布斯方法）</a:t>
            </a:r>
          </a:p>
        </p:txBody>
      </p:sp>
      <p:sp>
        <p:nvSpPr>
          <p:cNvPr id="3" name="内容占位符 2">
            <a:extLst>
              <a:ext uri="{FF2B5EF4-FFF2-40B4-BE49-F238E27FC236}">
                <a16:creationId xmlns:a16="http://schemas.microsoft.com/office/drawing/2014/main" id="{CDA32A52-C652-B9D0-50C7-C0CA8E364C03}"/>
              </a:ext>
            </a:extLst>
          </p:cNvPr>
          <p:cNvSpPr>
            <a:spLocks noGrp="1"/>
          </p:cNvSpPr>
          <p:nvPr>
            <p:ph sz="quarter" idx="1"/>
          </p:nvPr>
        </p:nvSpPr>
        <p:spPr>
          <a:xfrm>
            <a:off x="457200" y="1600200"/>
            <a:ext cx="7467600" cy="4873625"/>
          </a:xfrm>
        </p:spPr>
        <p:txBody>
          <a:bodyPr>
            <a:normAutofit lnSpcReduction="10000"/>
          </a:bodyPr>
          <a:lstStyle/>
          <a:p>
            <a:pPr marL="274320" indent="-274320" eaLnBrk="1" fontAlgn="auto" hangingPunct="1">
              <a:spcAft>
                <a:spcPts val="0"/>
              </a:spcAft>
              <a:buFont typeface="Wingdings"/>
              <a:buChar char=""/>
              <a:defRPr/>
            </a:pPr>
            <a:r>
              <a:rPr lang="zh-CN" altLang="en-US" dirty="0"/>
              <a:t>根据前述的布斯算法，将两步合并成一步，即可推导出补码两位乘的公式。</a:t>
            </a:r>
            <a:endParaRPr lang="en-US" altLang="zh-CN" dirty="0"/>
          </a:p>
          <a:p>
            <a:pPr marL="274320" indent="-274320" eaLnBrk="1" fontAlgn="auto" hangingPunct="1">
              <a:spcAft>
                <a:spcPts val="0"/>
              </a:spcAft>
              <a:buFont typeface="Wingdings"/>
              <a:buChar char=""/>
              <a:defRPr/>
            </a:pPr>
            <a:r>
              <a:rPr lang="zh-CN" altLang="en-US" dirty="0"/>
              <a:t>假设上一步的部分积为［</a:t>
            </a:r>
            <a:r>
              <a:rPr lang="en-US" altLang="zh-CN" dirty="0"/>
              <a:t>P</a:t>
            </a:r>
            <a:r>
              <a:rPr lang="en-US" altLang="zh-CN" baseline="-25000" dirty="0"/>
              <a:t>i</a:t>
            </a:r>
            <a:r>
              <a:rPr lang="zh-CN" altLang="en-US" dirty="0"/>
              <a:t>］</a:t>
            </a:r>
            <a:r>
              <a:rPr lang="zh-CN" altLang="en-US" baseline="-25000" dirty="0"/>
              <a:t>补</a:t>
            </a:r>
            <a:r>
              <a:rPr lang="zh-CN" altLang="en-US" dirty="0"/>
              <a:t>，</a:t>
            </a:r>
            <a:endParaRPr lang="en-US" altLang="zh-CN" dirty="0"/>
          </a:p>
          <a:p>
            <a:pPr marL="274320" indent="-274320" eaLnBrk="1" fontAlgn="auto" hangingPunct="1">
              <a:spcAft>
                <a:spcPts val="0"/>
              </a:spcAft>
              <a:buFont typeface="Wingdings"/>
              <a:buChar char=""/>
              <a:defRPr/>
            </a:pPr>
            <a:r>
              <a:rPr lang="zh-CN" altLang="en-US" dirty="0"/>
              <a:t>本步的部分积应为：</a:t>
            </a:r>
          </a:p>
          <a:p>
            <a:pPr marL="274320" indent="-274320" eaLnBrk="1" fontAlgn="auto" hangingPunct="1">
              <a:spcAft>
                <a:spcPts val="0"/>
              </a:spcAft>
              <a:buFontTx/>
              <a:buNone/>
              <a:defRPr/>
            </a:pPr>
            <a:r>
              <a:rPr lang="zh-CN" altLang="en-US" dirty="0"/>
              <a:t>	［</a:t>
            </a:r>
            <a:r>
              <a:rPr lang="en-US" altLang="zh-CN" dirty="0"/>
              <a:t>P</a:t>
            </a:r>
            <a:r>
              <a:rPr lang="en-US" altLang="zh-CN" baseline="-25000" dirty="0"/>
              <a:t>i+1</a:t>
            </a:r>
            <a:r>
              <a:rPr lang="zh-CN" altLang="en-US" dirty="0"/>
              <a:t>］</a:t>
            </a:r>
            <a:r>
              <a:rPr lang="zh-CN" altLang="en-US" baseline="-25000" dirty="0"/>
              <a:t>补</a:t>
            </a:r>
            <a:r>
              <a:rPr lang="en-US" altLang="zh-CN" dirty="0"/>
              <a:t>=</a:t>
            </a:r>
            <a:r>
              <a:rPr lang="zh-CN" altLang="en-US" dirty="0"/>
              <a:t>｛［</a:t>
            </a:r>
            <a:r>
              <a:rPr lang="en-US" altLang="zh-CN" dirty="0"/>
              <a:t>P</a:t>
            </a:r>
            <a:r>
              <a:rPr lang="en-US" altLang="zh-CN" baseline="-25000" dirty="0"/>
              <a:t>i</a:t>
            </a:r>
            <a:r>
              <a:rPr lang="zh-CN" altLang="en-US" dirty="0"/>
              <a:t>］</a:t>
            </a:r>
            <a:r>
              <a:rPr lang="zh-CN" altLang="en-US" baseline="-25000" dirty="0"/>
              <a:t>补</a:t>
            </a:r>
            <a:r>
              <a:rPr lang="en-US" altLang="zh-CN" dirty="0"/>
              <a:t>+(Y</a:t>
            </a:r>
            <a:r>
              <a:rPr lang="en-US" altLang="zh-CN" baseline="-25000" dirty="0"/>
              <a:t>n-i+1</a:t>
            </a:r>
            <a:r>
              <a:rPr lang="en-US" altLang="zh-CN" dirty="0"/>
              <a:t>-Y</a:t>
            </a:r>
            <a:r>
              <a:rPr lang="en-US" altLang="zh-CN" baseline="-25000" dirty="0"/>
              <a:t>n-i</a:t>
            </a:r>
            <a:r>
              <a:rPr lang="en-US" altLang="zh-CN" dirty="0"/>
              <a:t>)</a:t>
            </a:r>
            <a:r>
              <a:rPr lang="en-US" altLang="zh-CN" dirty="0">
                <a:latin typeface="Arial"/>
              </a:rPr>
              <a:t>·</a:t>
            </a:r>
            <a:r>
              <a:rPr lang="zh-CN" altLang="en-US" dirty="0"/>
              <a:t>［</a:t>
            </a:r>
            <a:r>
              <a:rPr lang="en-US" altLang="zh-CN" dirty="0"/>
              <a:t>X</a:t>
            </a:r>
            <a:r>
              <a:rPr lang="zh-CN" altLang="en-US" dirty="0"/>
              <a:t>］</a:t>
            </a:r>
            <a:r>
              <a:rPr lang="zh-CN" altLang="en-US" baseline="-25000" dirty="0"/>
              <a:t>补</a:t>
            </a:r>
            <a:r>
              <a:rPr lang="zh-CN" altLang="en-US" dirty="0"/>
              <a:t>｝</a:t>
            </a:r>
            <a:r>
              <a:rPr lang="en-US" altLang="zh-CN" dirty="0"/>
              <a:t>2</a:t>
            </a:r>
            <a:r>
              <a:rPr lang="en-US" altLang="zh-CN" baseline="30000" dirty="0"/>
              <a:t>-1</a:t>
            </a:r>
          </a:p>
          <a:p>
            <a:pPr marL="274320" indent="-274320" eaLnBrk="1" fontAlgn="auto" hangingPunct="1">
              <a:spcAft>
                <a:spcPts val="0"/>
              </a:spcAft>
              <a:buFont typeface="Wingdings"/>
              <a:buChar char=""/>
              <a:defRPr/>
            </a:pPr>
            <a:r>
              <a:rPr lang="zh-CN" altLang="en-US" dirty="0"/>
              <a:t>下一步的部分积应为：</a:t>
            </a:r>
          </a:p>
          <a:p>
            <a:pPr marL="274320" indent="-274320" eaLnBrk="1" fontAlgn="auto" hangingPunct="1">
              <a:spcAft>
                <a:spcPts val="0"/>
              </a:spcAft>
              <a:buFontTx/>
              <a:buNone/>
              <a:defRPr/>
            </a:pPr>
            <a:r>
              <a:rPr lang="zh-CN" altLang="en-US" dirty="0"/>
              <a:t>	［</a:t>
            </a:r>
            <a:r>
              <a:rPr lang="en-US" altLang="zh-CN" dirty="0"/>
              <a:t>P</a:t>
            </a:r>
            <a:r>
              <a:rPr lang="en-US" altLang="zh-CN" baseline="-25000" dirty="0"/>
              <a:t>i+2</a:t>
            </a:r>
            <a:r>
              <a:rPr lang="zh-CN" altLang="en-US" dirty="0"/>
              <a:t>］</a:t>
            </a:r>
            <a:r>
              <a:rPr lang="zh-CN" altLang="en-US" baseline="-25000" dirty="0"/>
              <a:t>补</a:t>
            </a:r>
            <a:r>
              <a:rPr lang="en-US" altLang="zh-CN" dirty="0"/>
              <a:t>=</a:t>
            </a:r>
            <a:r>
              <a:rPr lang="zh-CN" altLang="en-US" dirty="0"/>
              <a:t>｛［</a:t>
            </a:r>
            <a:r>
              <a:rPr lang="en-US" altLang="zh-CN" dirty="0"/>
              <a:t>P</a:t>
            </a:r>
            <a:r>
              <a:rPr lang="en-US" altLang="zh-CN" baseline="-25000" dirty="0"/>
              <a:t>i+1</a:t>
            </a:r>
            <a:r>
              <a:rPr lang="zh-CN" altLang="en-US" dirty="0"/>
              <a:t>］</a:t>
            </a:r>
            <a:r>
              <a:rPr lang="zh-CN" altLang="en-US" baseline="-25000" dirty="0"/>
              <a:t>补</a:t>
            </a:r>
            <a:r>
              <a:rPr lang="en-US" altLang="zh-CN" dirty="0"/>
              <a:t>+(Y</a:t>
            </a:r>
            <a:r>
              <a:rPr lang="en-US" altLang="zh-CN" baseline="-25000" dirty="0"/>
              <a:t>n-i</a:t>
            </a:r>
            <a:r>
              <a:rPr lang="en-US" altLang="zh-CN" dirty="0"/>
              <a:t>-Y</a:t>
            </a:r>
            <a:r>
              <a:rPr lang="en-US" altLang="zh-CN" baseline="-25000" dirty="0"/>
              <a:t>n-i-1</a:t>
            </a:r>
            <a:r>
              <a:rPr lang="en-US" altLang="zh-CN" dirty="0"/>
              <a:t>)</a:t>
            </a:r>
            <a:r>
              <a:rPr lang="en-US" altLang="zh-CN" dirty="0">
                <a:latin typeface="Arial"/>
              </a:rPr>
              <a:t>·</a:t>
            </a:r>
            <a:r>
              <a:rPr lang="zh-CN" altLang="en-US" dirty="0"/>
              <a:t>［</a:t>
            </a:r>
            <a:r>
              <a:rPr lang="en-US" altLang="zh-CN" dirty="0"/>
              <a:t>X</a:t>
            </a:r>
            <a:r>
              <a:rPr lang="zh-CN" altLang="en-US" baseline="-25000" dirty="0"/>
              <a:t>补</a:t>
            </a:r>
            <a:r>
              <a:rPr lang="zh-CN" altLang="en-US" dirty="0"/>
              <a:t>］｝</a:t>
            </a:r>
            <a:r>
              <a:rPr lang="en-US" altLang="zh-CN" dirty="0"/>
              <a:t>2</a:t>
            </a:r>
            <a:r>
              <a:rPr lang="en-US" altLang="zh-CN" baseline="30000" dirty="0"/>
              <a:t>-1</a:t>
            </a:r>
          </a:p>
          <a:p>
            <a:pPr marL="274320" indent="-274320" eaLnBrk="1" fontAlgn="auto" hangingPunct="1">
              <a:spcAft>
                <a:spcPts val="0"/>
              </a:spcAft>
              <a:buFont typeface="Wingdings"/>
              <a:buNone/>
              <a:defRPr/>
            </a:pPr>
            <a:r>
              <a:rPr lang="zh-CN" altLang="en-US" dirty="0"/>
              <a:t>将前一个公式中的［</a:t>
            </a:r>
            <a:r>
              <a:rPr lang="en-US" altLang="zh-CN" dirty="0"/>
              <a:t>P</a:t>
            </a:r>
            <a:r>
              <a:rPr lang="en-US" altLang="zh-CN" baseline="-25000" dirty="0"/>
              <a:t>i+1</a:t>
            </a:r>
            <a:r>
              <a:rPr lang="zh-CN" altLang="en-US" dirty="0"/>
              <a:t>］补代入［</a:t>
            </a:r>
            <a:r>
              <a:rPr lang="en-US" altLang="zh-CN" dirty="0"/>
              <a:t>P</a:t>
            </a:r>
            <a:r>
              <a:rPr lang="en-US" altLang="zh-CN" baseline="-25000" dirty="0"/>
              <a:t>i+2</a:t>
            </a:r>
            <a:r>
              <a:rPr lang="zh-CN" altLang="en-US" dirty="0"/>
              <a:t>］公式中：</a:t>
            </a:r>
          </a:p>
          <a:p>
            <a:pPr marL="274320" indent="-274320" eaLnBrk="1" fontAlgn="auto" hangingPunct="1">
              <a:spcAft>
                <a:spcPts val="0"/>
              </a:spcAft>
              <a:buFontTx/>
              <a:buNone/>
              <a:defRPr/>
            </a:pPr>
            <a:r>
              <a:rPr lang="zh-CN" altLang="en-US" dirty="0"/>
              <a:t>［</a:t>
            </a:r>
            <a:r>
              <a:rPr lang="en-US" altLang="zh-CN" dirty="0"/>
              <a:t>P</a:t>
            </a:r>
            <a:r>
              <a:rPr lang="en-US" altLang="zh-CN" baseline="-25000" dirty="0"/>
              <a:t>i+2</a:t>
            </a:r>
            <a:r>
              <a:rPr lang="zh-CN" altLang="en-US" dirty="0"/>
              <a:t>］</a:t>
            </a:r>
            <a:r>
              <a:rPr lang="zh-CN" altLang="en-US" baseline="-25000" dirty="0"/>
              <a:t>补</a:t>
            </a:r>
            <a:r>
              <a:rPr lang="en-US" altLang="zh-CN" dirty="0"/>
              <a:t>=</a:t>
            </a:r>
            <a:r>
              <a:rPr lang="zh-CN" altLang="en-US" dirty="0"/>
              <a:t>｛［</a:t>
            </a:r>
            <a:r>
              <a:rPr lang="en-US" altLang="zh-CN" dirty="0"/>
              <a:t>P</a:t>
            </a:r>
            <a:r>
              <a:rPr lang="en-US" altLang="zh-CN" baseline="-25000" dirty="0"/>
              <a:t>i</a:t>
            </a:r>
            <a:r>
              <a:rPr lang="zh-CN" altLang="en-US" dirty="0"/>
              <a:t>］</a:t>
            </a:r>
            <a:r>
              <a:rPr lang="zh-CN" altLang="en-US" baseline="-25000" dirty="0"/>
              <a:t>补</a:t>
            </a:r>
            <a:r>
              <a:rPr lang="en-US" altLang="zh-CN" dirty="0"/>
              <a:t>+(Y</a:t>
            </a:r>
            <a:r>
              <a:rPr lang="en-US" altLang="zh-CN" baseline="-25000" dirty="0"/>
              <a:t>n-i+1</a:t>
            </a:r>
            <a:r>
              <a:rPr lang="en-US" altLang="zh-CN" dirty="0"/>
              <a:t>-Y</a:t>
            </a:r>
            <a:r>
              <a:rPr lang="en-US" altLang="zh-CN" baseline="-25000" dirty="0"/>
              <a:t>n-i</a:t>
            </a:r>
            <a:r>
              <a:rPr lang="en-US" altLang="zh-CN" dirty="0"/>
              <a:t>)</a:t>
            </a:r>
            <a:r>
              <a:rPr lang="en-US" altLang="zh-CN" dirty="0">
                <a:latin typeface="Arial"/>
              </a:rPr>
              <a:t>·</a:t>
            </a:r>
            <a:r>
              <a:rPr lang="zh-CN" altLang="en-US" dirty="0"/>
              <a:t>［</a:t>
            </a:r>
            <a:r>
              <a:rPr lang="en-US" altLang="zh-CN" dirty="0"/>
              <a:t>X</a:t>
            </a:r>
            <a:r>
              <a:rPr lang="zh-CN" altLang="en-US" dirty="0"/>
              <a:t>］</a:t>
            </a:r>
            <a:r>
              <a:rPr lang="zh-CN" altLang="en-US" baseline="-25000" dirty="0"/>
              <a:t>补</a:t>
            </a:r>
            <a:r>
              <a:rPr lang="zh-CN" altLang="en-US" dirty="0"/>
              <a:t>｝</a:t>
            </a:r>
            <a:r>
              <a:rPr lang="en-US" altLang="zh-CN" dirty="0"/>
              <a:t>2</a:t>
            </a:r>
            <a:r>
              <a:rPr lang="en-US" altLang="zh-CN" baseline="30000" dirty="0"/>
              <a:t>-2</a:t>
            </a:r>
          </a:p>
          <a:p>
            <a:pPr marL="274320" indent="-274320" eaLnBrk="1" fontAlgn="auto" hangingPunct="1">
              <a:spcAft>
                <a:spcPts val="0"/>
              </a:spcAft>
              <a:buFontTx/>
              <a:buNone/>
              <a:defRPr/>
            </a:pPr>
            <a:r>
              <a:rPr lang="en-US" altLang="zh-CN" baseline="30000" dirty="0"/>
              <a:t>	</a:t>
            </a:r>
            <a:r>
              <a:rPr lang="en-US" altLang="zh-CN" dirty="0"/>
              <a:t>+(Y</a:t>
            </a:r>
            <a:r>
              <a:rPr lang="en-US" altLang="zh-CN" baseline="-25000" dirty="0"/>
              <a:t>n-i</a:t>
            </a:r>
            <a:r>
              <a:rPr lang="en-US" altLang="zh-CN" dirty="0"/>
              <a:t>-Y</a:t>
            </a:r>
            <a:r>
              <a:rPr lang="en-US" altLang="zh-CN" baseline="-25000" dirty="0"/>
              <a:t>n-i-1</a:t>
            </a:r>
            <a:r>
              <a:rPr lang="en-US" altLang="zh-CN" dirty="0"/>
              <a:t>)</a:t>
            </a:r>
            <a:r>
              <a:rPr lang="zh-CN" altLang="en-US" dirty="0"/>
              <a:t>［</a:t>
            </a:r>
            <a:r>
              <a:rPr lang="en-US" altLang="zh-CN" dirty="0"/>
              <a:t>X</a:t>
            </a:r>
            <a:r>
              <a:rPr lang="zh-CN" altLang="en-US" dirty="0"/>
              <a:t>］</a:t>
            </a:r>
            <a:r>
              <a:rPr lang="zh-CN" altLang="en-US" baseline="-25000" dirty="0"/>
              <a:t>补</a:t>
            </a:r>
            <a:r>
              <a:rPr lang="en-US" altLang="zh-CN" dirty="0"/>
              <a:t>2</a:t>
            </a:r>
            <a:r>
              <a:rPr lang="en-US" altLang="zh-CN" baseline="30000" dirty="0"/>
              <a:t>-1</a:t>
            </a:r>
            <a:r>
              <a:rPr lang="en-US" altLang="zh-CN" dirty="0"/>
              <a:t>=</a:t>
            </a:r>
            <a:r>
              <a:rPr lang="zh-CN" altLang="en-US" dirty="0"/>
              <a:t>｛［</a:t>
            </a:r>
            <a:r>
              <a:rPr lang="en-US" altLang="zh-CN" dirty="0"/>
              <a:t>P</a:t>
            </a:r>
            <a:r>
              <a:rPr lang="en-US" altLang="zh-CN" baseline="-25000" dirty="0"/>
              <a:t>i</a:t>
            </a:r>
            <a:r>
              <a:rPr lang="zh-CN" altLang="en-US" dirty="0"/>
              <a:t>］</a:t>
            </a:r>
            <a:r>
              <a:rPr lang="zh-CN" altLang="en-US" baseline="-25000" dirty="0"/>
              <a:t>补</a:t>
            </a:r>
            <a:r>
              <a:rPr lang="en-US" altLang="zh-CN" dirty="0"/>
              <a:t>+</a:t>
            </a:r>
            <a:r>
              <a:rPr lang="zh-CN" altLang="en-US" dirty="0"/>
              <a:t>［</a:t>
            </a:r>
            <a:r>
              <a:rPr lang="en-US" altLang="zh-CN" dirty="0"/>
              <a:t>Y</a:t>
            </a:r>
            <a:r>
              <a:rPr lang="en-US" altLang="zh-CN" baseline="-25000" dirty="0"/>
              <a:t>n-i+1</a:t>
            </a:r>
            <a:r>
              <a:rPr lang="en-US" altLang="zh-CN" dirty="0"/>
              <a:t>-Y</a:t>
            </a:r>
            <a:r>
              <a:rPr lang="en-US" altLang="zh-CN" baseline="-25000" dirty="0"/>
              <a:t>n-i</a:t>
            </a:r>
            <a:r>
              <a:rPr lang="zh-CN" altLang="en-US" dirty="0"/>
              <a:t>］</a:t>
            </a:r>
          </a:p>
          <a:p>
            <a:pPr marL="274320" indent="-274320" eaLnBrk="1" fontAlgn="auto" hangingPunct="1">
              <a:spcAft>
                <a:spcPts val="0"/>
              </a:spcAft>
              <a:buFontTx/>
              <a:buNone/>
              <a:defRPr/>
            </a:pPr>
            <a:r>
              <a:rPr lang="en-US" altLang="zh-CN" dirty="0"/>
              <a:t>	</a:t>
            </a:r>
            <a:r>
              <a:rPr lang="en-US" altLang="zh-CN" dirty="0">
                <a:latin typeface="Arial"/>
              </a:rPr>
              <a:t>·</a:t>
            </a:r>
            <a:r>
              <a:rPr lang="zh-CN" altLang="en-US" dirty="0"/>
              <a:t>［</a:t>
            </a:r>
            <a:r>
              <a:rPr lang="en-US" altLang="zh-CN" dirty="0"/>
              <a:t>X</a:t>
            </a:r>
            <a:r>
              <a:rPr lang="zh-CN" altLang="en-US" dirty="0"/>
              <a:t>］</a:t>
            </a:r>
            <a:r>
              <a:rPr lang="zh-CN" altLang="en-US" baseline="-25000" dirty="0"/>
              <a:t>补</a:t>
            </a:r>
            <a:r>
              <a:rPr lang="en-US" altLang="zh-CN" dirty="0"/>
              <a:t>+2(Y</a:t>
            </a:r>
            <a:r>
              <a:rPr lang="en-US" altLang="zh-CN" baseline="-25000" dirty="0"/>
              <a:t>n-i</a:t>
            </a:r>
            <a:r>
              <a:rPr lang="en-US" altLang="zh-CN" dirty="0"/>
              <a:t>-Y</a:t>
            </a:r>
            <a:r>
              <a:rPr lang="en-US" altLang="zh-CN" baseline="-25000" dirty="0"/>
              <a:t>n-i-1</a:t>
            </a:r>
            <a:r>
              <a:rPr lang="en-US" altLang="zh-CN" dirty="0"/>
              <a:t>)</a:t>
            </a:r>
            <a:r>
              <a:rPr lang="zh-CN" altLang="en-US" dirty="0"/>
              <a:t>［</a:t>
            </a:r>
            <a:r>
              <a:rPr lang="en-US" altLang="zh-CN" dirty="0"/>
              <a:t>X</a:t>
            </a:r>
            <a:r>
              <a:rPr lang="zh-CN" altLang="en-US" dirty="0"/>
              <a:t>］</a:t>
            </a:r>
            <a:r>
              <a:rPr lang="zh-CN" altLang="en-US" baseline="-25000" dirty="0"/>
              <a:t>补</a:t>
            </a:r>
            <a:r>
              <a:rPr lang="zh-CN" altLang="en-US" dirty="0"/>
              <a:t>｝</a:t>
            </a:r>
            <a:r>
              <a:rPr lang="en-US" altLang="zh-CN" dirty="0"/>
              <a:t>2</a:t>
            </a:r>
            <a:r>
              <a:rPr lang="en-US" altLang="zh-CN" baseline="30000" dirty="0"/>
              <a:t>-2</a:t>
            </a:r>
          </a:p>
          <a:p>
            <a:pPr marL="274320" indent="-274320" eaLnBrk="1" fontAlgn="auto" hangingPunct="1">
              <a:spcAft>
                <a:spcPts val="0"/>
              </a:spcAft>
              <a:buFontTx/>
              <a:buNone/>
              <a:defRPr/>
            </a:pPr>
            <a:r>
              <a:rPr lang="en-US" altLang="zh-CN" baseline="30000" dirty="0"/>
              <a:t>	</a:t>
            </a:r>
            <a:r>
              <a:rPr lang="en-US" altLang="zh-CN" dirty="0"/>
              <a:t>=</a:t>
            </a:r>
            <a:r>
              <a:rPr lang="zh-CN" altLang="en-US" dirty="0"/>
              <a:t>｛［</a:t>
            </a:r>
            <a:r>
              <a:rPr lang="en-US" altLang="zh-CN" dirty="0"/>
              <a:t>P</a:t>
            </a:r>
            <a:r>
              <a:rPr lang="en-US" altLang="zh-CN" baseline="-25000" dirty="0"/>
              <a:t>i</a:t>
            </a:r>
            <a:r>
              <a:rPr lang="zh-CN" altLang="en-US" dirty="0"/>
              <a:t>］</a:t>
            </a:r>
            <a:r>
              <a:rPr lang="zh-CN" altLang="en-US" baseline="-25000" dirty="0"/>
              <a:t>补</a:t>
            </a:r>
            <a:r>
              <a:rPr lang="en-US" altLang="zh-CN" dirty="0"/>
              <a:t>+(Y</a:t>
            </a:r>
            <a:r>
              <a:rPr lang="en-US" altLang="zh-CN" baseline="-25000" dirty="0"/>
              <a:t>n-i+1</a:t>
            </a:r>
            <a:r>
              <a:rPr lang="en-US" altLang="zh-CN" dirty="0"/>
              <a:t>+Y</a:t>
            </a:r>
            <a:r>
              <a:rPr lang="en-US" altLang="zh-CN" baseline="-25000" dirty="0"/>
              <a:t>n-i</a:t>
            </a:r>
            <a:r>
              <a:rPr lang="en-US" altLang="zh-CN" dirty="0"/>
              <a:t>-2Y</a:t>
            </a:r>
            <a:r>
              <a:rPr lang="en-US" altLang="zh-CN" baseline="-25000" dirty="0"/>
              <a:t>n-i-1</a:t>
            </a:r>
            <a:r>
              <a:rPr lang="en-US" altLang="zh-CN" dirty="0"/>
              <a:t>)</a:t>
            </a:r>
            <a:r>
              <a:rPr lang="zh-CN" altLang="en-US" dirty="0"/>
              <a:t>［</a:t>
            </a:r>
            <a:r>
              <a:rPr lang="en-US" altLang="zh-CN" dirty="0"/>
              <a:t>X</a:t>
            </a:r>
            <a:r>
              <a:rPr lang="zh-CN" altLang="en-US" dirty="0"/>
              <a:t>］</a:t>
            </a:r>
            <a:r>
              <a:rPr lang="zh-CN" altLang="en-US" baseline="-25000" dirty="0"/>
              <a:t>补</a:t>
            </a:r>
            <a:r>
              <a:rPr lang="zh-CN" altLang="en-US" dirty="0"/>
              <a:t>｝</a:t>
            </a:r>
            <a:r>
              <a:rPr lang="en-US" altLang="zh-CN" dirty="0"/>
              <a:t>2</a:t>
            </a:r>
            <a:r>
              <a:rPr lang="en-US" altLang="zh-CN" baseline="30000" dirty="0"/>
              <a:t>-2</a:t>
            </a:r>
            <a:endParaRPr lang="zh-CN" altLang="en-US" dirty="0"/>
          </a:p>
        </p:txBody>
      </p:sp>
      <p:sp>
        <p:nvSpPr>
          <p:cNvPr id="153604" name="灯片编号占位符 3">
            <a:extLst>
              <a:ext uri="{FF2B5EF4-FFF2-40B4-BE49-F238E27FC236}">
                <a16:creationId xmlns:a16="http://schemas.microsoft.com/office/drawing/2014/main" id="{4EAA7198-53CD-3390-7C0E-E57426C6F62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193E640-3778-4FA7-A6C9-88D9E5F73D7A}" type="slidenum">
              <a:rPr lang="zh-CN" altLang="en-US">
                <a:solidFill>
                  <a:srgbClr val="FFFFFF"/>
                </a:solidFill>
                <a:latin typeface="Century Schoolbook" panose="02040604050505020304" pitchFamily="18" charset="0"/>
              </a:rPr>
              <a:pPr/>
              <a:t>79</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ED2E9-9A7E-73C9-4DFA-ABED9B685768}"/>
              </a:ext>
            </a:extLst>
          </p:cNvPr>
          <p:cNvSpPr>
            <a:spLocks noGrp="1"/>
          </p:cNvSpPr>
          <p:nvPr>
            <p:ph type="title"/>
          </p:nvPr>
        </p:nvSpPr>
        <p:spPr/>
        <p:txBody>
          <a:bodyPr/>
          <a:lstStyle/>
          <a:p>
            <a:pPr eaLnBrk="1" fontAlgn="auto" hangingPunct="1">
              <a:spcAft>
                <a:spcPts val="0"/>
              </a:spcAft>
              <a:defRPr/>
            </a:pPr>
            <a:r>
              <a:rPr lang="zh-CN" altLang="en-US" dirty="0"/>
              <a:t>数据符号的表示</a:t>
            </a:r>
          </a:p>
        </p:txBody>
      </p:sp>
      <p:sp>
        <p:nvSpPr>
          <p:cNvPr id="51203" name="内容占位符 2">
            <a:extLst>
              <a:ext uri="{FF2B5EF4-FFF2-40B4-BE49-F238E27FC236}">
                <a16:creationId xmlns:a16="http://schemas.microsoft.com/office/drawing/2014/main" id="{FEF87580-A9FE-45FC-88DC-8D3467F69294}"/>
              </a:ext>
            </a:extLst>
          </p:cNvPr>
          <p:cNvSpPr>
            <a:spLocks noGrp="1"/>
          </p:cNvSpPr>
          <p:nvPr>
            <p:ph sz="quarter" idx="1"/>
          </p:nvPr>
        </p:nvSpPr>
        <p:spPr>
          <a:xfrm>
            <a:off x="457200" y="1600200"/>
            <a:ext cx="7467600" cy="4873625"/>
          </a:xfrm>
        </p:spPr>
        <p:txBody>
          <a:bodyPr/>
          <a:lstStyle/>
          <a:p>
            <a:pPr eaLnBrk="1" hangingPunct="1">
              <a:lnSpc>
                <a:spcPct val="150000"/>
              </a:lnSpc>
            </a:pPr>
            <a:r>
              <a:rPr lang="zh-CN" altLang="en-US"/>
              <a:t>数据的数值通常以正</a:t>
            </a:r>
            <a:r>
              <a:rPr lang="en-US" altLang="zh-CN"/>
              <a:t>(+)</a:t>
            </a:r>
            <a:r>
              <a:rPr lang="zh-CN" altLang="en-US"/>
              <a:t>负</a:t>
            </a:r>
            <a:r>
              <a:rPr lang="en-US" altLang="zh-CN"/>
              <a:t>(-)</a:t>
            </a:r>
            <a:r>
              <a:rPr lang="zh-CN" altLang="en-US"/>
              <a:t>号后跟绝对值来表示，称之为</a:t>
            </a:r>
            <a:r>
              <a:rPr lang="zh-CN" altLang="en-US">
                <a:latin typeface="宋体" panose="02010600030101010101" pitchFamily="2" charset="-122"/>
              </a:rPr>
              <a:t>“</a:t>
            </a:r>
            <a:r>
              <a:rPr lang="zh-CN" altLang="en-US"/>
              <a:t>真值</a:t>
            </a:r>
            <a:r>
              <a:rPr lang="zh-CN" altLang="en-US">
                <a:latin typeface="宋体" panose="02010600030101010101" pitchFamily="2" charset="-122"/>
              </a:rPr>
              <a:t>”</a:t>
            </a:r>
            <a:r>
              <a:rPr lang="zh-CN" altLang="en-US"/>
              <a:t>。</a:t>
            </a:r>
          </a:p>
          <a:p>
            <a:pPr eaLnBrk="1" hangingPunct="1">
              <a:lnSpc>
                <a:spcPct val="150000"/>
              </a:lnSpc>
            </a:pPr>
            <a:r>
              <a:rPr lang="zh-CN" altLang="en-US"/>
              <a:t>在计算机中正负号也需要数字化，一般用</a:t>
            </a:r>
            <a:r>
              <a:rPr lang="en-US" altLang="zh-CN">
                <a:solidFill>
                  <a:schemeClr val="tx2"/>
                </a:solidFill>
              </a:rPr>
              <a:t>0</a:t>
            </a:r>
            <a:r>
              <a:rPr lang="zh-CN" altLang="en-US">
                <a:solidFill>
                  <a:schemeClr val="tx2"/>
                </a:solidFill>
              </a:rPr>
              <a:t>表示正号，</a:t>
            </a:r>
            <a:r>
              <a:rPr lang="en-US" altLang="zh-CN">
                <a:solidFill>
                  <a:schemeClr val="tx2"/>
                </a:solidFill>
              </a:rPr>
              <a:t>1</a:t>
            </a:r>
            <a:r>
              <a:rPr lang="zh-CN" altLang="en-US">
                <a:solidFill>
                  <a:schemeClr val="tx2"/>
                </a:solidFill>
              </a:rPr>
              <a:t>表示负号。</a:t>
            </a:r>
            <a:endParaRPr lang="zh-CN" altLang="en-US"/>
          </a:p>
        </p:txBody>
      </p:sp>
      <p:sp>
        <p:nvSpPr>
          <p:cNvPr id="51204" name="灯片编号占位符 4">
            <a:extLst>
              <a:ext uri="{FF2B5EF4-FFF2-40B4-BE49-F238E27FC236}">
                <a16:creationId xmlns:a16="http://schemas.microsoft.com/office/drawing/2014/main" id="{5448B1EF-B43A-19BF-150A-3D465E23745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53C87BE-4E7A-4731-B3CF-3FA57B0B68C4}" type="slidenum">
              <a:rPr lang="zh-CN" altLang="en-US">
                <a:solidFill>
                  <a:srgbClr val="FFFFFF"/>
                </a:solidFill>
                <a:latin typeface="Century Schoolbook" panose="02040604050505020304" pitchFamily="18" charset="0"/>
              </a:rPr>
              <a:pPr/>
              <a:t>8</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69A4AB-3468-DB6A-0143-B281BCA5A863}"/>
              </a:ext>
            </a:extLst>
          </p:cNvPr>
          <p:cNvSpPr>
            <a:spLocks noGrp="1"/>
          </p:cNvSpPr>
          <p:nvPr>
            <p:ph type="title"/>
          </p:nvPr>
        </p:nvSpPr>
        <p:spPr/>
        <p:txBody>
          <a:bodyPr/>
          <a:lstStyle/>
          <a:p>
            <a:pPr eaLnBrk="1" fontAlgn="auto" hangingPunct="1">
              <a:spcAft>
                <a:spcPts val="0"/>
              </a:spcAft>
              <a:defRPr/>
            </a:pPr>
            <a:r>
              <a:rPr lang="zh-CN" altLang="en-US" dirty="0"/>
              <a:t>补码两位乘（布斯方法）的运算规则</a:t>
            </a:r>
          </a:p>
        </p:txBody>
      </p:sp>
      <p:sp>
        <p:nvSpPr>
          <p:cNvPr id="154627" name="内容占位符 2">
            <a:extLst>
              <a:ext uri="{FF2B5EF4-FFF2-40B4-BE49-F238E27FC236}">
                <a16:creationId xmlns:a16="http://schemas.microsoft.com/office/drawing/2014/main" id="{75B0F025-9013-C140-5DA6-37CE543A9ED4}"/>
              </a:ext>
            </a:extLst>
          </p:cNvPr>
          <p:cNvSpPr>
            <a:spLocks noGrp="1"/>
          </p:cNvSpPr>
          <p:nvPr>
            <p:ph sz="quarter" idx="1"/>
          </p:nvPr>
        </p:nvSpPr>
        <p:spPr>
          <a:xfrm>
            <a:off x="457200" y="1600200"/>
            <a:ext cx="7467600" cy="4873625"/>
          </a:xfrm>
        </p:spPr>
        <p:txBody>
          <a:bodyPr/>
          <a:lstStyle/>
          <a:p>
            <a:pPr eaLnBrk="1" hangingPunct="1"/>
            <a:r>
              <a:rPr lang="zh-CN" altLang="en-US"/>
              <a:t>部分积［</a:t>
            </a:r>
            <a:r>
              <a:rPr lang="en-US" altLang="zh-CN"/>
              <a:t>P</a:t>
            </a:r>
            <a:r>
              <a:rPr lang="en-US" altLang="zh-CN" baseline="-25000"/>
              <a:t>i</a:t>
            </a:r>
            <a:r>
              <a:rPr lang="zh-CN" altLang="en-US"/>
              <a:t>］</a:t>
            </a:r>
            <a:r>
              <a:rPr lang="zh-CN" altLang="en-US" baseline="-25000"/>
              <a:t>补</a:t>
            </a:r>
            <a:r>
              <a:rPr lang="zh-CN" altLang="en-US"/>
              <a:t>，加上乘数</a:t>
            </a:r>
            <a:r>
              <a:rPr lang="zh-CN" altLang="en-US">
                <a:solidFill>
                  <a:srgbClr val="C00000"/>
                </a:solidFill>
              </a:rPr>
              <a:t>（</a:t>
            </a:r>
            <a:r>
              <a:rPr lang="en-US" altLang="zh-CN">
                <a:solidFill>
                  <a:srgbClr val="C00000"/>
                </a:solidFill>
              </a:rPr>
              <a:t>Y</a:t>
            </a:r>
            <a:r>
              <a:rPr lang="en-US" altLang="zh-CN" baseline="-25000">
                <a:solidFill>
                  <a:srgbClr val="C00000"/>
                </a:solidFill>
              </a:rPr>
              <a:t>n-i+1</a:t>
            </a:r>
            <a:r>
              <a:rPr lang="en-US" altLang="zh-CN">
                <a:solidFill>
                  <a:srgbClr val="C00000"/>
                </a:solidFill>
              </a:rPr>
              <a:t>+Y</a:t>
            </a:r>
            <a:r>
              <a:rPr lang="en-US" altLang="zh-CN" baseline="-25000">
                <a:solidFill>
                  <a:srgbClr val="C00000"/>
                </a:solidFill>
              </a:rPr>
              <a:t>n-i</a:t>
            </a:r>
            <a:r>
              <a:rPr lang="en-US" altLang="zh-CN">
                <a:solidFill>
                  <a:srgbClr val="C00000"/>
                </a:solidFill>
              </a:rPr>
              <a:t>-2Y</a:t>
            </a:r>
            <a:r>
              <a:rPr lang="en-US" altLang="zh-CN" baseline="-25000">
                <a:solidFill>
                  <a:srgbClr val="C00000"/>
                </a:solidFill>
              </a:rPr>
              <a:t>n-i-1</a:t>
            </a:r>
            <a:r>
              <a:rPr lang="zh-CN" altLang="en-US">
                <a:solidFill>
                  <a:srgbClr val="C00000"/>
                </a:solidFill>
              </a:rPr>
              <a:t>） </a:t>
            </a:r>
            <a:r>
              <a:rPr lang="en-US" altLang="zh-CN"/>
              <a:t>(</a:t>
            </a:r>
            <a:r>
              <a:rPr lang="zh-CN" altLang="en-US"/>
              <a:t>共三位</a:t>
            </a:r>
            <a:r>
              <a:rPr lang="en-US" altLang="zh-CN"/>
              <a:t>)</a:t>
            </a:r>
            <a:r>
              <a:rPr lang="zh-CN" altLang="en-US"/>
              <a:t>的组合值</a:t>
            </a:r>
            <a:r>
              <a:rPr lang="zh-CN" altLang="en-US">
                <a:solidFill>
                  <a:srgbClr val="C00000"/>
                </a:solidFill>
              </a:rPr>
              <a:t>与［</a:t>
            </a:r>
            <a:r>
              <a:rPr lang="en-US" altLang="zh-CN">
                <a:solidFill>
                  <a:srgbClr val="C00000"/>
                </a:solidFill>
              </a:rPr>
              <a:t>X</a:t>
            </a:r>
            <a:r>
              <a:rPr lang="zh-CN" altLang="en-US">
                <a:solidFill>
                  <a:srgbClr val="C00000"/>
                </a:solidFill>
              </a:rPr>
              <a:t>］</a:t>
            </a:r>
            <a:r>
              <a:rPr lang="zh-CN" altLang="en-US" baseline="-25000">
                <a:solidFill>
                  <a:srgbClr val="C00000"/>
                </a:solidFill>
              </a:rPr>
              <a:t>补</a:t>
            </a:r>
            <a:r>
              <a:rPr lang="zh-CN" altLang="en-US">
                <a:solidFill>
                  <a:srgbClr val="C00000"/>
                </a:solidFill>
              </a:rPr>
              <a:t>的积</a:t>
            </a:r>
            <a:r>
              <a:rPr lang="zh-CN" altLang="en-US"/>
              <a:t>，再右移</a:t>
            </a:r>
            <a:r>
              <a:rPr lang="en-US" altLang="zh-CN"/>
              <a:t>2</a:t>
            </a:r>
            <a:r>
              <a:rPr lang="zh-CN" altLang="en-US"/>
              <a:t>位，可得到［</a:t>
            </a:r>
            <a:r>
              <a:rPr lang="en-US" altLang="zh-CN"/>
              <a:t>P</a:t>
            </a:r>
            <a:r>
              <a:rPr lang="en-US" altLang="zh-CN" baseline="-25000"/>
              <a:t>i+2</a:t>
            </a:r>
            <a:r>
              <a:rPr lang="zh-CN" altLang="en-US"/>
              <a:t>］</a:t>
            </a:r>
            <a:r>
              <a:rPr lang="zh-CN" altLang="en-US" baseline="-25000"/>
              <a:t>补</a:t>
            </a:r>
            <a:endParaRPr lang="en-US" altLang="zh-CN" baseline="-25000"/>
          </a:p>
          <a:p>
            <a:pPr eaLnBrk="1" hangingPunct="1"/>
            <a:r>
              <a:rPr lang="zh-CN" altLang="en-US"/>
              <a:t>三位</a:t>
            </a:r>
            <a:r>
              <a:rPr lang="zh-CN" altLang="en-US">
                <a:solidFill>
                  <a:srgbClr val="C00000"/>
                </a:solidFill>
              </a:rPr>
              <a:t>组合值</a:t>
            </a:r>
            <a:r>
              <a:rPr lang="zh-CN" altLang="en-US"/>
              <a:t>为：</a:t>
            </a:r>
            <a:r>
              <a:rPr lang="en-US" altLang="zh-CN"/>
              <a:t>Y</a:t>
            </a:r>
            <a:r>
              <a:rPr lang="en-US" altLang="zh-CN" baseline="-25000"/>
              <a:t>n-i+1</a:t>
            </a:r>
            <a:r>
              <a:rPr lang="en-US" altLang="zh-CN"/>
              <a:t>+Y</a:t>
            </a:r>
            <a:r>
              <a:rPr lang="en-US" altLang="zh-CN" baseline="-25000"/>
              <a:t>n-i</a:t>
            </a:r>
            <a:r>
              <a:rPr lang="en-US" altLang="zh-CN"/>
              <a:t>-2Y</a:t>
            </a:r>
            <a:r>
              <a:rPr lang="en-US" altLang="zh-CN" baseline="-25000"/>
              <a:t>n-i-1</a:t>
            </a:r>
            <a:r>
              <a:rPr lang="zh-CN" altLang="en-US"/>
              <a:t>。</a:t>
            </a:r>
            <a:endParaRPr lang="en-US" altLang="zh-CN"/>
          </a:p>
          <a:p>
            <a:pPr eaLnBrk="1" hangingPunct="1"/>
            <a:r>
              <a:rPr lang="zh-CN" altLang="en-US"/>
              <a:t>在进行第一步操作时，三位对应于乘数寄存器的位置依次为附加位</a:t>
            </a:r>
            <a:r>
              <a:rPr lang="en-US" altLang="zh-CN"/>
              <a:t>(Y</a:t>
            </a:r>
            <a:r>
              <a:rPr lang="en-US" altLang="zh-CN" baseline="-25000"/>
              <a:t>n+1</a:t>
            </a:r>
            <a:r>
              <a:rPr lang="en-US" altLang="zh-CN"/>
              <a:t>)</a:t>
            </a:r>
            <a:r>
              <a:rPr lang="zh-CN" altLang="en-US"/>
              <a:t>，第</a:t>
            </a:r>
            <a:r>
              <a:rPr lang="en-US" altLang="zh-CN"/>
              <a:t>n</a:t>
            </a:r>
            <a:r>
              <a:rPr lang="zh-CN" altLang="en-US"/>
              <a:t>位</a:t>
            </a:r>
            <a:r>
              <a:rPr lang="en-US" altLang="zh-CN"/>
              <a:t>(Y</a:t>
            </a:r>
            <a:r>
              <a:rPr lang="en-US" altLang="zh-CN" baseline="-25000"/>
              <a:t>n</a:t>
            </a:r>
            <a:r>
              <a:rPr lang="en-US" altLang="zh-CN"/>
              <a:t>)</a:t>
            </a:r>
            <a:r>
              <a:rPr lang="zh-CN" altLang="en-US"/>
              <a:t>和第</a:t>
            </a:r>
            <a:r>
              <a:rPr lang="en-US" altLang="zh-CN"/>
              <a:t>n-1</a:t>
            </a:r>
            <a:r>
              <a:rPr lang="zh-CN" altLang="en-US"/>
              <a:t>位</a:t>
            </a:r>
            <a:r>
              <a:rPr lang="en-US" altLang="zh-CN"/>
              <a:t>(Y</a:t>
            </a:r>
            <a:r>
              <a:rPr lang="en-US" altLang="zh-CN" baseline="-25000"/>
              <a:t>n-1</a:t>
            </a:r>
            <a:r>
              <a:rPr lang="en-US" altLang="zh-CN"/>
              <a:t>)</a:t>
            </a:r>
            <a:r>
              <a:rPr lang="zh-CN" altLang="en-US"/>
              <a:t>。</a:t>
            </a:r>
          </a:p>
          <a:p>
            <a:pPr eaLnBrk="1" hangingPunct="1"/>
            <a:endParaRPr lang="zh-CN" altLang="en-US"/>
          </a:p>
          <a:p>
            <a:pPr eaLnBrk="1" hangingPunct="1"/>
            <a:endParaRPr lang="zh-CN" altLang="en-US"/>
          </a:p>
        </p:txBody>
      </p:sp>
      <p:sp>
        <p:nvSpPr>
          <p:cNvPr id="154628" name="灯片编号占位符 3">
            <a:extLst>
              <a:ext uri="{FF2B5EF4-FFF2-40B4-BE49-F238E27FC236}">
                <a16:creationId xmlns:a16="http://schemas.microsoft.com/office/drawing/2014/main" id="{FA7330CC-736C-9F83-1250-0A23F95F81C6}"/>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1B1FB4-9715-4A9A-8F0C-C36E2279DD56}" type="slidenum">
              <a:rPr lang="zh-CN" altLang="en-US">
                <a:solidFill>
                  <a:srgbClr val="FFFFFF"/>
                </a:solidFill>
                <a:latin typeface="Century Schoolbook" panose="02040604050505020304" pitchFamily="18" charset="0"/>
              </a:rPr>
              <a:pPr/>
              <a:t>80</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968D4-95B4-DC58-AF3C-931A698F35C7}"/>
              </a:ext>
            </a:extLst>
          </p:cNvPr>
          <p:cNvSpPr>
            <a:spLocks noGrp="1"/>
          </p:cNvSpPr>
          <p:nvPr>
            <p:ph type="title"/>
          </p:nvPr>
        </p:nvSpPr>
        <p:spPr/>
        <p:txBody>
          <a:bodyPr/>
          <a:lstStyle/>
          <a:p>
            <a:pPr eaLnBrk="1" fontAlgn="auto" hangingPunct="1">
              <a:spcAft>
                <a:spcPts val="0"/>
              </a:spcAft>
              <a:defRPr/>
            </a:pPr>
            <a:r>
              <a:rPr lang="zh-CN" altLang="en-US" dirty="0"/>
              <a:t>组合值及其对应的操作</a:t>
            </a:r>
          </a:p>
        </p:txBody>
      </p:sp>
      <p:sp>
        <p:nvSpPr>
          <p:cNvPr id="155651" name="灯片编号占位符 3">
            <a:extLst>
              <a:ext uri="{FF2B5EF4-FFF2-40B4-BE49-F238E27FC236}">
                <a16:creationId xmlns:a16="http://schemas.microsoft.com/office/drawing/2014/main" id="{20C11B86-EDDD-1B0A-E10D-CA1F43A6C6D0}"/>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655150-6C2E-463C-9D0C-653F49475C6B}" type="slidenum">
              <a:rPr lang="zh-CN" altLang="en-US">
                <a:solidFill>
                  <a:srgbClr val="FFFFFF"/>
                </a:solidFill>
                <a:latin typeface="Century Schoolbook" panose="02040604050505020304" pitchFamily="18" charset="0"/>
              </a:rPr>
              <a:pPr/>
              <a:t>81</a:t>
            </a:fld>
            <a:endParaRPr lang="zh-CN" altLang="en-US">
              <a:solidFill>
                <a:srgbClr val="FFFFFF"/>
              </a:solidFill>
              <a:latin typeface="Century Schoolbook" panose="02040604050505020304" pitchFamily="18" charset="0"/>
            </a:endParaRPr>
          </a:p>
        </p:txBody>
      </p:sp>
      <p:graphicFrame>
        <p:nvGraphicFramePr>
          <p:cNvPr id="5" name="Group 71">
            <a:extLst>
              <a:ext uri="{FF2B5EF4-FFF2-40B4-BE49-F238E27FC236}">
                <a16:creationId xmlns:a16="http://schemas.microsoft.com/office/drawing/2014/main" id="{6B6D18C9-BF73-9F63-9927-689BFD5D4BBD}"/>
              </a:ext>
            </a:extLst>
          </p:cNvPr>
          <p:cNvGraphicFramePr>
            <a:graphicFrameLocks noGrp="1"/>
          </p:cNvGraphicFramePr>
          <p:nvPr>
            <p:ph idx="1"/>
          </p:nvPr>
        </p:nvGraphicFramePr>
        <p:xfrm>
          <a:off x="468313" y="1643063"/>
          <a:ext cx="7675563" cy="4229100"/>
        </p:xfrm>
        <a:graphic>
          <a:graphicData uri="http://schemas.openxmlformats.org/drawingml/2006/table">
            <a:tbl>
              <a:tblPr>
                <a:tableStyleId>{EB9631B5-78F2-41C9-869B-9F39066F8104}</a:tableStyleId>
              </a:tblPr>
              <a:tblGrid>
                <a:gridCol w="1009641">
                  <a:extLst>
                    <a:ext uri="{9D8B030D-6E8A-4147-A177-3AD203B41FA5}">
                      <a16:colId xmlns:a16="http://schemas.microsoft.com/office/drawing/2014/main" val="20000"/>
                    </a:ext>
                  </a:extLst>
                </a:gridCol>
                <a:gridCol w="1006772">
                  <a:extLst>
                    <a:ext uri="{9D8B030D-6E8A-4147-A177-3AD203B41FA5}">
                      <a16:colId xmlns:a16="http://schemas.microsoft.com/office/drawing/2014/main" val="20001"/>
                    </a:ext>
                  </a:extLst>
                </a:gridCol>
                <a:gridCol w="1009641">
                  <a:extLst>
                    <a:ext uri="{9D8B030D-6E8A-4147-A177-3AD203B41FA5}">
                      <a16:colId xmlns:a16="http://schemas.microsoft.com/office/drawing/2014/main" val="20002"/>
                    </a:ext>
                  </a:extLst>
                </a:gridCol>
                <a:gridCol w="1008206">
                  <a:extLst>
                    <a:ext uri="{9D8B030D-6E8A-4147-A177-3AD203B41FA5}">
                      <a16:colId xmlns:a16="http://schemas.microsoft.com/office/drawing/2014/main" val="20003"/>
                    </a:ext>
                  </a:extLst>
                </a:gridCol>
                <a:gridCol w="3641303">
                  <a:extLst>
                    <a:ext uri="{9D8B030D-6E8A-4147-A177-3AD203B41FA5}">
                      <a16:colId xmlns:a16="http://schemas.microsoft.com/office/drawing/2014/main" val="20004"/>
                    </a:ext>
                  </a:extLst>
                </a:gridCol>
              </a:tblGrid>
              <a:tr h="469900">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Y</a:t>
                      </a:r>
                      <a:r>
                        <a:rPr kumimoji="0" lang="en-US" altLang="zh-CN" sz="2000" b="1" u="none" strike="noStrike" cap="none" normalizeH="0" baseline="-25000" dirty="0">
                          <a:ln>
                            <a:noFill/>
                          </a:ln>
                          <a:effectLst/>
                        </a:rPr>
                        <a:t>n-i-1</a:t>
                      </a:r>
                      <a:endParaRPr kumimoji="0" lang="en-US" altLang="zh-CN" sz="2000" b="1" i="0" u="none" strike="noStrike" cap="none" normalizeH="0" baseline="-25000" dirty="0">
                        <a:ln>
                          <a:noFill/>
                        </a:ln>
                        <a:solidFill>
                          <a:schemeClr val="bg1"/>
                        </a:solidFill>
                        <a:effectLst/>
                        <a:latin typeface="Arial" charset="0"/>
                        <a:ea typeface="宋体" charset="-122"/>
                      </a:endParaRPr>
                    </a:p>
                  </a:txBody>
                  <a:tcPr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err="1">
                          <a:ln>
                            <a:noFill/>
                          </a:ln>
                          <a:effectLst/>
                        </a:rPr>
                        <a:t>Y</a:t>
                      </a:r>
                      <a:r>
                        <a:rPr kumimoji="0" lang="en-US" altLang="zh-CN" sz="2000" b="1" u="none" strike="noStrike" cap="none" normalizeH="0" baseline="-25000" dirty="0" err="1">
                          <a:ln>
                            <a:noFill/>
                          </a:ln>
                          <a:effectLst/>
                        </a:rPr>
                        <a:t>n</a:t>
                      </a:r>
                      <a:r>
                        <a:rPr kumimoji="0" lang="en-US" altLang="zh-CN" sz="2000" b="1" u="none" strike="noStrike" cap="none" normalizeH="0" baseline="-25000" dirty="0">
                          <a:ln>
                            <a:noFill/>
                          </a:ln>
                          <a:effectLst/>
                        </a:rPr>
                        <a:t>-</a:t>
                      </a:r>
                      <a:r>
                        <a:rPr kumimoji="0" lang="en-US" altLang="zh-CN" sz="2000" b="1" u="none" strike="noStrike" cap="none" normalizeH="0" baseline="-25000" dirty="0" err="1">
                          <a:ln>
                            <a:noFill/>
                          </a:ln>
                          <a:effectLst/>
                        </a:rPr>
                        <a:t>i</a:t>
                      </a:r>
                      <a:endParaRPr kumimoji="0" lang="en-US" altLang="zh-CN" sz="2000" b="1" i="0" u="none" strike="noStrike" cap="none" normalizeH="0" baseline="-25000" dirty="0">
                        <a:ln>
                          <a:noFill/>
                        </a:ln>
                        <a:solidFill>
                          <a:schemeClr val="bg1"/>
                        </a:solidFill>
                        <a:effectLst/>
                        <a:latin typeface="Arial" charset="0"/>
                        <a:ea typeface="宋体" charset="-122"/>
                      </a:endParaRPr>
                    </a:p>
                  </a:txBody>
                  <a:tcPr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Y</a:t>
                      </a:r>
                      <a:r>
                        <a:rPr kumimoji="0" lang="en-US" altLang="zh-CN" sz="2000" b="1" u="none" strike="noStrike" cap="none" normalizeH="0" baseline="-25000" dirty="0">
                          <a:ln>
                            <a:noFill/>
                          </a:ln>
                          <a:effectLst/>
                        </a:rPr>
                        <a:t>n-i+1</a:t>
                      </a:r>
                      <a:endParaRPr kumimoji="0" lang="en-US" altLang="zh-CN" sz="2000" b="1" i="0" u="none" strike="noStrike" cap="none" normalizeH="0" baseline="-25000" dirty="0">
                        <a:ln>
                          <a:noFill/>
                        </a:ln>
                        <a:solidFill>
                          <a:schemeClr val="bg1"/>
                        </a:solidFill>
                        <a:effectLst/>
                        <a:latin typeface="Arial" charset="0"/>
                        <a:ea typeface="宋体" charset="-122"/>
                      </a:endParaRPr>
                    </a:p>
                  </a:txBody>
                  <a:tcPr anchor="ctr"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组合值</a:t>
                      </a:r>
                      <a:endParaRPr kumimoji="0" lang="zh-CN" altLang="en-US" sz="2000" b="1" i="0" u="none" strike="noStrike" cap="none" normalizeH="0" baseline="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P</a:t>
                      </a:r>
                      <a:r>
                        <a:rPr kumimoji="0" lang="en-US" altLang="zh-CN" sz="2000" b="1" u="none" strike="noStrike" cap="none" normalizeH="0" baseline="-25000" dirty="0">
                          <a:ln>
                            <a:noFill/>
                          </a:ln>
                          <a:effectLst/>
                        </a:rPr>
                        <a:t>i+2</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endParaRPr kumimoji="0" lang="zh-CN" altLang="en-US" sz="2000" b="1" i="0" u="none" strike="noStrike" cap="none" normalizeH="0" baseline="-2500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9900">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0</a:t>
                      </a:r>
                      <a:endParaRPr kumimoji="0" lang="en-US" altLang="zh-CN" sz="2000" b="1" i="0" u="none" strike="noStrike" cap="none" normalizeH="0" baseline="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P</a:t>
                      </a:r>
                      <a:r>
                        <a:rPr kumimoji="0" lang="en-US" altLang="zh-CN" sz="2000" b="1" u="none" strike="noStrike" cap="none" normalizeH="0" baseline="-25000" dirty="0">
                          <a:ln>
                            <a:noFill/>
                          </a:ln>
                          <a:effectLst/>
                        </a:rPr>
                        <a:t>i</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en-US" altLang="zh-CN" sz="2000" b="1" u="none" strike="noStrike" cap="none" normalizeH="0" baseline="0" dirty="0">
                          <a:ln>
                            <a:noFill/>
                          </a:ln>
                          <a:effectLst/>
                        </a:rPr>
                        <a:t>+0</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×2</a:t>
                      </a:r>
                      <a:r>
                        <a:rPr kumimoji="0" lang="en-US" altLang="zh-CN" sz="2000" b="1" u="none" strike="noStrike" cap="none" normalizeH="0" baseline="30000" dirty="0">
                          <a:ln>
                            <a:noFill/>
                          </a:ln>
                          <a:effectLst/>
                        </a:rPr>
                        <a:t>-2</a:t>
                      </a:r>
                      <a:endParaRPr kumimoji="0" lang="en-US" altLang="zh-CN" sz="2000" b="1" i="0" u="none" strike="noStrike" cap="none" normalizeH="0" baseline="3000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69900">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1</a:t>
                      </a:r>
                      <a:endParaRPr kumimoji="0" lang="en-US" altLang="zh-CN" sz="2000" b="1" i="0" u="none" strike="noStrike" cap="none" normalizeH="0" baseline="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P</a:t>
                      </a:r>
                      <a:r>
                        <a:rPr kumimoji="0" lang="en-US" altLang="zh-CN" sz="2000" b="1" u="none" strike="noStrike" cap="none" normalizeH="0" baseline="-25000" dirty="0">
                          <a:ln>
                            <a:noFill/>
                          </a:ln>
                          <a:effectLst/>
                        </a:rPr>
                        <a:t>i</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en-US" altLang="zh-CN" sz="2000" b="1" u="none" strike="noStrike" cap="none" normalizeH="0" baseline="0" dirty="0">
                          <a:ln>
                            <a:noFill/>
                          </a:ln>
                          <a:effectLst/>
                        </a:rPr>
                        <a:t>+</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X</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×2</a:t>
                      </a:r>
                      <a:r>
                        <a:rPr kumimoji="0" lang="en-US" altLang="zh-CN" sz="2000" b="1" u="none" strike="noStrike" cap="none" normalizeH="0" baseline="30000" dirty="0">
                          <a:ln>
                            <a:noFill/>
                          </a:ln>
                          <a:effectLst/>
                        </a:rPr>
                        <a:t>-2</a:t>
                      </a:r>
                      <a:endParaRPr kumimoji="0" lang="en-US" altLang="zh-CN" sz="2000" b="1" i="0" u="none" strike="noStrike" cap="none" normalizeH="0" baseline="3000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469900">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1</a:t>
                      </a:r>
                      <a:endParaRPr kumimoji="0" lang="en-US" altLang="zh-CN" sz="2000" b="1" i="0" u="none" strike="noStrike" cap="none" normalizeH="0" baseline="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P</a:t>
                      </a:r>
                      <a:r>
                        <a:rPr kumimoji="0" lang="en-US" altLang="zh-CN" sz="2000" b="1" u="none" strike="noStrike" cap="none" normalizeH="0" baseline="-25000" dirty="0">
                          <a:ln>
                            <a:noFill/>
                          </a:ln>
                          <a:effectLst/>
                        </a:rPr>
                        <a:t>i</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en-US" altLang="zh-CN" sz="2000" b="1" u="none" strike="noStrike" cap="none" normalizeH="0" baseline="0" dirty="0">
                          <a:ln>
                            <a:noFill/>
                          </a:ln>
                          <a:effectLst/>
                        </a:rPr>
                        <a:t>+</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X</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×2</a:t>
                      </a:r>
                      <a:r>
                        <a:rPr kumimoji="0" lang="en-US" altLang="zh-CN" sz="2000" b="1" u="none" strike="noStrike" cap="none" normalizeH="0" baseline="30000" dirty="0">
                          <a:ln>
                            <a:noFill/>
                          </a:ln>
                          <a:effectLst/>
                        </a:rPr>
                        <a:t>-2</a:t>
                      </a:r>
                      <a:endParaRPr kumimoji="0" lang="en-US" altLang="zh-CN" sz="2000" b="1" i="0" u="none" strike="noStrike" cap="none" normalizeH="0" baseline="3000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69900">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2</a:t>
                      </a:r>
                      <a:endParaRPr kumimoji="0" lang="en-US" altLang="zh-CN" sz="2000" b="1" i="0" u="none" strike="noStrike" cap="none" normalizeH="0" baseline="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P</a:t>
                      </a:r>
                      <a:r>
                        <a:rPr kumimoji="0" lang="en-US" altLang="zh-CN" sz="2000" b="1" u="none" strike="noStrike" cap="none" normalizeH="0" baseline="-25000" dirty="0">
                          <a:ln>
                            <a:noFill/>
                          </a:ln>
                          <a:effectLst/>
                        </a:rPr>
                        <a:t>i</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en-US" altLang="zh-CN" sz="2000" b="1" u="none" strike="noStrike" cap="none" normalizeH="0" baseline="0" dirty="0">
                          <a:ln>
                            <a:noFill/>
                          </a:ln>
                          <a:effectLst/>
                        </a:rPr>
                        <a:t>+2</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X</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×2</a:t>
                      </a:r>
                      <a:r>
                        <a:rPr kumimoji="0" lang="en-US" altLang="zh-CN" sz="2000" b="1" u="none" strike="noStrike" cap="none" normalizeH="0" baseline="30000" dirty="0">
                          <a:ln>
                            <a:noFill/>
                          </a:ln>
                          <a:effectLst/>
                        </a:rPr>
                        <a:t>-2</a:t>
                      </a:r>
                      <a:endParaRPr kumimoji="0" lang="en-US" altLang="zh-CN" sz="2000" b="1" i="0" u="none" strike="noStrike" cap="none" normalizeH="0" baseline="3000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69900">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-2</a:t>
                      </a:r>
                      <a:endParaRPr kumimoji="0" lang="en-US" altLang="zh-CN" sz="2000" b="1" i="0" u="none" strike="noStrike" cap="none" normalizeH="0" baseline="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P</a:t>
                      </a:r>
                      <a:r>
                        <a:rPr kumimoji="0" lang="en-US" altLang="zh-CN" sz="2000" b="1" u="none" strike="noStrike" cap="none" normalizeH="0" baseline="-25000" dirty="0">
                          <a:ln>
                            <a:noFill/>
                          </a:ln>
                          <a:effectLst/>
                        </a:rPr>
                        <a:t>i</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en-US" altLang="zh-CN" sz="2000" b="1" u="none" strike="noStrike" cap="none" normalizeH="0" baseline="0" dirty="0">
                          <a:ln>
                            <a:noFill/>
                          </a:ln>
                          <a:effectLst/>
                        </a:rPr>
                        <a:t>+2</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-X</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×2</a:t>
                      </a:r>
                      <a:r>
                        <a:rPr kumimoji="0" lang="en-US" altLang="zh-CN" sz="2000" b="1" u="none" strike="noStrike" cap="none" normalizeH="0" baseline="30000" dirty="0">
                          <a:ln>
                            <a:noFill/>
                          </a:ln>
                          <a:effectLst/>
                        </a:rPr>
                        <a:t>-2</a:t>
                      </a:r>
                      <a:endParaRPr kumimoji="0" lang="en-US" altLang="zh-CN" sz="2000" b="1" i="0" u="none" strike="noStrike" cap="none" normalizeH="0" baseline="3000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469900">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-1</a:t>
                      </a:r>
                      <a:endParaRPr kumimoji="0" lang="en-US" altLang="zh-CN" sz="2000" b="1" i="0" u="none" strike="noStrike" cap="none" normalizeH="0" baseline="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P</a:t>
                      </a:r>
                      <a:r>
                        <a:rPr kumimoji="0" lang="en-US" altLang="zh-CN" sz="2000" b="1" u="none" strike="noStrike" cap="none" normalizeH="0" baseline="-25000" dirty="0">
                          <a:ln>
                            <a:noFill/>
                          </a:ln>
                          <a:effectLst/>
                        </a:rPr>
                        <a:t>i</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en-US" altLang="zh-CN" sz="2000" b="1" u="none" strike="noStrike" cap="none" normalizeH="0" baseline="0" dirty="0">
                          <a:ln>
                            <a:noFill/>
                          </a:ln>
                          <a:effectLst/>
                        </a:rPr>
                        <a:t>+</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-X</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×2</a:t>
                      </a:r>
                      <a:r>
                        <a:rPr kumimoji="0" lang="en-US" altLang="zh-CN" sz="2000" b="1" u="none" strike="noStrike" cap="none" normalizeH="0" baseline="30000" dirty="0">
                          <a:ln>
                            <a:noFill/>
                          </a:ln>
                          <a:effectLst/>
                        </a:rPr>
                        <a:t>-2</a:t>
                      </a:r>
                      <a:endParaRPr kumimoji="0" lang="en-US" altLang="zh-CN" sz="2000" b="1" i="0" u="none" strike="noStrike" cap="none" normalizeH="0" baseline="3000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469900">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0</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-1</a:t>
                      </a:r>
                      <a:endParaRPr kumimoji="0" lang="en-US" altLang="zh-CN" sz="2000" b="1" i="0" u="none" strike="noStrike" cap="none" normalizeH="0" baseline="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P</a:t>
                      </a:r>
                      <a:r>
                        <a:rPr kumimoji="0" lang="en-US" altLang="zh-CN" sz="2000" b="1" u="none" strike="noStrike" cap="none" normalizeH="0" baseline="-25000" dirty="0">
                          <a:ln>
                            <a:noFill/>
                          </a:ln>
                          <a:effectLst/>
                        </a:rPr>
                        <a:t>i</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en-US" altLang="zh-CN" sz="2000" b="1" u="none" strike="noStrike" cap="none" normalizeH="0" baseline="0" dirty="0">
                          <a:ln>
                            <a:noFill/>
                          </a:ln>
                          <a:effectLst/>
                        </a:rPr>
                        <a:t>+</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-X</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×2</a:t>
                      </a:r>
                      <a:r>
                        <a:rPr kumimoji="0" lang="en-US" altLang="zh-CN" sz="2000" b="1" u="none" strike="noStrike" cap="none" normalizeH="0" baseline="30000" dirty="0">
                          <a:ln>
                            <a:noFill/>
                          </a:ln>
                          <a:effectLst/>
                        </a:rPr>
                        <a:t>-2</a:t>
                      </a:r>
                      <a:endParaRPr kumimoji="0" lang="en-US" altLang="zh-CN" sz="2000" b="1" i="0" u="none" strike="noStrike" cap="none" normalizeH="0" baseline="3000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469900">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a:ln>
                            <a:noFill/>
                          </a:ln>
                          <a:effectLst/>
                        </a:rPr>
                        <a:t>1</a:t>
                      </a:r>
                      <a:endParaRPr kumimoji="0" lang="en-US" altLang="zh-CN" sz="2000" b="1" i="0" u="none" strike="noStrike" cap="none" normalizeH="0" baseline="0">
                        <a:ln>
                          <a:noFill/>
                        </a:ln>
                        <a:solidFill>
                          <a:schemeClr val="bg1"/>
                        </a:solidFill>
                        <a:effectLst/>
                        <a:latin typeface="Arial" charset="0"/>
                        <a:ea typeface="宋体" charset="-122"/>
                      </a:endParaRPr>
                    </a:p>
                  </a:txBody>
                  <a:tcPr anchor="ct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en-US" altLang="zh-CN" sz="2000" b="1" u="none" strike="noStrike" cap="none" normalizeH="0" baseline="0" dirty="0">
                          <a:ln>
                            <a:noFill/>
                          </a:ln>
                          <a:effectLst/>
                        </a:rPr>
                        <a:t>0</a:t>
                      </a:r>
                      <a:endParaRPr kumimoji="0" lang="en-US" altLang="zh-CN" sz="2000" b="1" i="0" u="none" strike="noStrike" cap="none" normalizeH="0" baseline="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r" defTabSz="914400" rtl="0" eaLnBrk="1" fontAlgn="base" latinLnBrk="0" hangingPunct="1">
                        <a:lnSpc>
                          <a:spcPct val="100000"/>
                        </a:lnSpc>
                        <a:spcBef>
                          <a:spcPct val="0"/>
                        </a:spcBef>
                        <a:spcAft>
                          <a:spcPct val="0"/>
                        </a:spcAft>
                        <a:buClr>
                          <a:srgbClr val="FE2040"/>
                        </a:buClr>
                        <a:buSzPct val="90000"/>
                        <a:buFont typeface="Arial" charset="0"/>
                        <a:buNone/>
                        <a:tabLst/>
                      </a:pP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P</a:t>
                      </a:r>
                      <a:r>
                        <a:rPr kumimoji="0" lang="en-US" altLang="zh-CN" sz="2000" b="1" u="none" strike="noStrike" cap="none" normalizeH="0" baseline="-25000" dirty="0">
                          <a:ln>
                            <a:noFill/>
                          </a:ln>
                          <a:effectLst/>
                        </a:rPr>
                        <a:t>i</a:t>
                      </a:r>
                      <a:r>
                        <a:rPr kumimoji="0" lang="zh-CN" altLang="en-US" sz="2000" b="1" u="none" strike="noStrike" cap="none" normalizeH="0" baseline="0" dirty="0">
                          <a:ln>
                            <a:noFill/>
                          </a:ln>
                          <a:effectLst/>
                        </a:rPr>
                        <a:t>］</a:t>
                      </a:r>
                      <a:r>
                        <a:rPr kumimoji="0" lang="zh-CN" altLang="en-US" sz="2000" b="1" u="none" strike="noStrike" cap="none" normalizeH="0" baseline="-25000" dirty="0">
                          <a:ln>
                            <a:noFill/>
                          </a:ln>
                          <a:effectLst/>
                        </a:rPr>
                        <a:t>补</a:t>
                      </a:r>
                      <a:r>
                        <a:rPr kumimoji="0" lang="en-US" altLang="zh-CN" sz="2000" b="1" u="none" strike="noStrike" cap="none" normalizeH="0" baseline="0" dirty="0">
                          <a:ln>
                            <a:noFill/>
                          </a:ln>
                          <a:effectLst/>
                        </a:rPr>
                        <a:t>+0</a:t>
                      </a:r>
                      <a:r>
                        <a:rPr kumimoji="0" lang="zh-CN" altLang="en-US" sz="2000" b="1" u="none" strike="noStrike" cap="none" normalizeH="0" baseline="0" dirty="0">
                          <a:ln>
                            <a:noFill/>
                          </a:ln>
                          <a:effectLst/>
                        </a:rPr>
                        <a:t>｝</a:t>
                      </a:r>
                      <a:r>
                        <a:rPr kumimoji="0" lang="en-US" altLang="zh-CN" sz="2000" b="1" u="none" strike="noStrike" cap="none" normalizeH="0" baseline="0" dirty="0">
                          <a:ln>
                            <a:noFill/>
                          </a:ln>
                          <a:effectLst/>
                        </a:rPr>
                        <a:t>×2</a:t>
                      </a:r>
                      <a:r>
                        <a:rPr kumimoji="0" lang="en-US" altLang="zh-CN" sz="2000" b="1" u="none" strike="noStrike" cap="none" normalizeH="0" baseline="30000" dirty="0">
                          <a:ln>
                            <a:noFill/>
                          </a:ln>
                          <a:effectLst/>
                        </a:rPr>
                        <a:t>-2</a:t>
                      </a:r>
                      <a:endParaRPr kumimoji="0" lang="en-US" altLang="zh-CN" sz="2000" b="1" i="0" u="none" strike="noStrike" cap="none" normalizeH="0" baseline="30000" dirty="0">
                        <a:ln>
                          <a:noFill/>
                        </a:ln>
                        <a:solidFill>
                          <a:schemeClr val="bg1"/>
                        </a:solidFill>
                        <a:effectLst/>
                        <a:latin typeface="Arial" charset="0"/>
                        <a:ea typeface="宋体" charset="-122"/>
                      </a:endParaRPr>
                    </a:p>
                  </a:txBody>
                  <a:tcPr anchor="ctr" horzOverflow="overflow">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spTree>
  </p:cSld>
  <p:clrMapOvr>
    <a:masterClrMapping/>
  </p:clrMapOvr>
  <p:transition>
    <p:pull/>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BD912B-C081-0396-7CA0-6E61EF18E8E6}"/>
              </a:ext>
            </a:extLst>
          </p:cNvPr>
          <p:cNvSpPr>
            <a:spLocks noGrp="1"/>
          </p:cNvSpPr>
          <p:nvPr>
            <p:ph type="title"/>
          </p:nvPr>
        </p:nvSpPr>
        <p:spPr/>
        <p:txBody>
          <a:bodyPr/>
          <a:lstStyle/>
          <a:p>
            <a:pPr eaLnBrk="1" fontAlgn="auto" hangingPunct="1">
              <a:spcAft>
                <a:spcPts val="0"/>
              </a:spcAft>
              <a:defRPr/>
            </a:pPr>
            <a:r>
              <a:rPr lang="zh-CN" altLang="en-US" sz="2800" dirty="0"/>
              <a:t>求部分积的次数和右移操作的控制问题</a:t>
            </a:r>
            <a:endParaRPr lang="zh-CN" altLang="en-US" dirty="0"/>
          </a:p>
        </p:txBody>
      </p:sp>
      <p:sp>
        <p:nvSpPr>
          <p:cNvPr id="3" name="内容占位符 2">
            <a:extLst>
              <a:ext uri="{FF2B5EF4-FFF2-40B4-BE49-F238E27FC236}">
                <a16:creationId xmlns:a16="http://schemas.microsoft.com/office/drawing/2014/main" id="{A3DF205C-CCE5-D3D5-2E5E-AA863682017D}"/>
              </a:ext>
            </a:extLst>
          </p:cNvPr>
          <p:cNvSpPr>
            <a:spLocks noGrp="1"/>
          </p:cNvSpPr>
          <p:nvPr>
            <p:ph sz="quarter" idx="1"/>
          </p:nvPr>
        </p:nvSpPr>
        <p:spPr>
          <a:xfrm>
            <a:off x="457200" y="1600200"/>
            <a:ext cx="7467600" cy="4873625"/>
          </a:xfrm>
        </p:spPr>
        <p:txBody>
          <a:bodyPr>
            <a:normAutofit lnSpcReduction="10000"/>
          </a:bodyPr>
          <a:lstStyle/>
          <a:p>
            <a:pPr marL="274320" indent="-274320" eaLnBrk="1" fontAlgn="auto" hangingPunct="1">
              <a:spcAft>
                <a:spcPts val="0"/>
              </a:spcAft>
              <a:buFont typeface="Wingdings"/>
              <a:buChar char=""/>
              <a:defRPr/>
            </a:pPr>
            <a:r>
              <a:rPr lang="zh-CN" altLang="en-US" sz="2800" dirty="0"/>
              <a:t>乘数由</a:t>
            </a:r>
            <a:r>
              <a:rPr lang="en-US" altLang="zh-CN" sz="2800" dirty="0"/>
              <a:t>1</a:t>
            </a:r>
            <a:r>
              <a:rPr lang="zh-CN" altLang="en-US" sz="2800" dirty="0"/>
              <a:t>位符号位和</a:t>
            </a:r>
            <a:r>
              <a:rPr lang="en-US" altLang="zh-CN" sz="2800" dirty="0"/>
              <a:t>n(</a:t>
            </a:r>
            <a:r>
              <a:rPr lang="zh-CN" altLang="en-US" sz="2800" dirty="0"/>
              <a:t>奇数</a:t>
            </a:r>
            <a:r>
              <a:rPr lang="en-US" altLang="zh-CN" sz="2800" dirty="0"/>
              <a:t>)</a:t>
            </a:r>
            <a:r>
              <a:rPr lang="zh-CN" altLang="en-US" sz="2800" dirty="0"/>
              <a:t>位数据位组成时：</a:t>
            </a:r>
          </a:p>
          <a:p>
            <a:pPr marL="640080" lvl="1" indent="-274320" eaLnBrk="1" fontAlgn="auto" hangingPunct="1">
              <a:spcAft>
                <a:spcPts val="0"/>
              </a:spcAft>
              <a:buFont typeface="Wingdings 2"/>
              <a:buChar char=""/>
              <a:defRPr/>
            </a:pPr>
            <a:r>
              <a:rPr lang="zh-CN" altLang="en-US" sz="2400" dirty="0"/>
              <a:t>求部分积的次数为</a:t>
            </a:r>
            <a:r>
              <a:rPr lang="en-US" altLang="zh-CN" sz="2400" dirty="0"/>
              <a:t>(1+n)/2</a:t>
            </a:r>
            <a:r>
              <a:rPr lang="zh-CN" altLang="en-US" sz="2400" dirty="0"/>
              <a:t>，而且最后一次的右移操作只右移一位。</a:t>
            </a:r>
          </a:p>
          <a:p>
            <a:pPr marL="274320" indent="-274320" eaLnBrk="1" fontAlgn="auto" hangingPunct="1">
              <a:spcAft>
                <a:spcPts val="0"/>
              </a:spcAft>
              <a:buFont typeface="Wingdings"/>
              <a:buChar char=""/>
              <a:defRPr/>
            </a:pPr>
            <a:r>
              <a:rPr lang="zh-CN" altLang="en-US" sz="2800" dirty="0"/>
              <a:t>若数值位本身为偶数</a:t>
            </a:r>
            <a:r>
              <a:rPr lang="en-US" altLang="zh-CN" sz="2800" dirty="0"/>
              <a:t>n</a:t>
            </a:r>
            <a:r>
              <a:rPr lang="zh-CN" altLang="en-US" sz="2800" dirty="0"/>
              <a:t>，则可采取下述两种方法之一：</a:t>
            </a:r>
          </a:p>
          <a:p>
            <a:pPr marL="640080" lvl="1" indent="-274320" eaLnBrk="1" fontAlgn="auto" hangingPunct="1">
              <a:spcAft>
                <a:spcPts val="0"/>
              </a:spcAft>
              <a:buFont typeface="Wingdings 2"/>
              <a:buChar char=""/>
              <a:defRPr/>
            </a:pPr>
            <a:r>
              <a:rPr lang="zh-CN" altLang="en-US" sz="2400" dirty="0"/>
              <a:t>可在乘数的最后一位补一个</a:t>
            </a:r>
            <a:r>
              <a:rPr lang="en-US" altLang="zh-CN" sz="2400" dirty="0"/>
              <a:t>0</a:t>
            </a:r>
            <a:r>
              <a:rPr lang="zh-CN" altLang="en-US" sz="2400" dirty="0"/>
              <a:t>，乘数的数据位就成为奇数，而且其值不变，求部分积的次数为</a:t>
            </a:r>
            <a:r>
              <a:rPr lang="en-US" altLang="zh-CN" sz="2400" dirty="0"/>
              <a:t>(1+ (n+1))/2 </a:t>
            </a:r>
            <a:r>
              <a:rPr lang="zh-CN" altLang="en-US" sz="2400" dirty="0"/>
              <a:t>即</a:t>
            </a:r>
            <a:r>
              <a:rPr lang="en-US" altLang="zh-CN" sz="2400" dirty="0"/>
              <a:t>n/2+1,</a:t>
            </a:r>
            <a:r>
              <a:rPr lang="zh-CN" altLang="en-US" sz="2400" dirty="0">
                <a:solidFill>
                  <a:srgbClr val="C00000"/>
                </a:solidFill>
              </a:rPr>
              <a:t>最后一次右移操作也只右移一位</a:t>
            </a:r>
            <a:r>
              <a:rPr lang="zh-CN" altLang="en-US" sz="2400" dirty="0"/>
              <a:t>。</a:t>
            </a:r>
          </a:p>
          <a:p>
            <a:pPr marL="640080" lvl="1" indent="-274320" eaLnBrk="1" fontAlgn="auto" hangingPunct="1">
              <a:spcAft>
                <a:spcPts val="0"/>
              </a:spcAft>
              <a:buFont typeface="Wingdings 2"/>
              <a:buChar char=""/>
              <a:defRPr/>
            </a:pPr>
            <a:r>
              <a:rPr lang="zh-CN" altLang="en-US" sz="2400" dirty="0"/>
              <a:t>乘数增加一位符号位，使总位数仍为偶数，此时求部分积的次数为</a:t>
            </a:r>
            <a:r>
              <a:rPr lang="en-US" altLang="zh-CN" sz="2400" dirty="0"/>
              <a:t>n/2+1</a:t>
            </a:r>
            <a:r>
              <a:rPr lang="zh-CN" altLang="en-US" sz="2400" dirty="0"/>
              <a:t>，而且</a:t>
            </a:r>
            <a:r>
              <a:rPr lang="zh-CN" altLang="en-US" sz="2400" dirty="0">
                <a:solidFill>
                  <a:srgbClr val="C00000"/>
                </a:solidFill>
              </a:rPr>
              <a:t>最后一次不再执行右移操作</a:t>
            </a:r>
            <a:r>
              <a:rPr lang="zh-CN" altLang="en-US" sz="2400" dirty="0"/>
              <a:t>。</a:t>
            </a:r>
            <a:endParaRPr lang="zh-CN" altLang="en-US" dirty="0"/>
          </a:p>
        </p:txBody>
      </p:sp>
      <p:sp>
        <p:nvSpPr>
          <p:cNvPr id="156676" name="灯片编号占位符 3">
            <a:extLst>
              <a:ext uri="{FF2B5EF4-FFF2-40B4-BE49-F238E27FC236}">
                <a16:creationId xmlns:a16="http://schemas.microsoft.com/office/drawing/2014/main" id="{5ADDB64E-A4EA-7020-15DE-3E1045235DD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4494B2-1A19-45C0-9503-83E44CF369F9}" type="slidenum">
              <a:rPr lang="zh-CN" altLang="en-US">
                <a:solidFill>
                  <a:srgbClr val="FFFFFF"/>
                </a:solidFill>
                <a:latin typeface="Century Schoolbook" panose="02040604050505020304" pitchFamily="18" charset="0"/>
              </a:rPr>
              <a:pPr/>
              <a:t>82</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7698" name="Object 2">
            <a:extLst>
              <a:ext uri="{FF2B5EF4-FFF2-40B4-BE49-F238E27FC236}">
                <a16:creationId xmlns:a16="http://schemas.microsoft.com/office/drawing/2014/main" id="{2539BC02-AF8C-E076-FBE9-33A3EF4BB37A}"/>
              </a:ext>
            </a:extLst>
          </p:cNvPr>
          <p:cNvGraphicFramePr>
            <a:graphicFrameLocks noChangeAspect="1"/>
          </p:cNvGraphicFramePr>
          <p:nvPr/>
        </p:nvGraphicFramePr>
        <p:xfrm>
          <a:off x="284163" y="214313"/>
          <a:ext cx="8634412" cy="6500812"/>
        </p:xfrm>
        <a:graphic>
          <a:graphicData uri="http://schemas.openxmlformats.org/presentationml/2006/ole">
            <mc:AlternateContent xmlns:mc="http://schemas.openxmlformats.org/markup-compatibility/2006">
              <mc:Choice xmlns:v="urn:schemas-microsoft-com:vml" Requires="v">
                <p:oleObj name="Image" r:id="rId2" imgW="20584127" imgH="15809524" progId="">
                  <p:embed/>
                </p:oleObj>
              </mc:Choice>
              <mc:Fallback>
                <p:oleObj name="Image" r:id="rId2" imgW="20584127" imgH="15809524"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214313"/>
                        <a:ext cx="8634412" cy="65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699" name="灯片编号占位符 1">
            <a:extLst>
              <a:ext uri="{FF2B5EF4-FFF2-40B4-BE49-F238E27FC236}">
                <a16:creationId xmlns:a16="http://schemas.microsoft.com/office/drawing/2014/main" id="{4192B9E6-15B4-3CB2-72EF-59153B7F6FD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FB3936-9159-482B-BC45-C06C5CB7C989}" type="slidenum">
              <a:rPr lang="zh-CN" altLang="en-US">
                <a:solidFill>
                  <a:srgbClr val="FFFFFF"/>
                </a:solidFill>
                <a:latin typeface="Century Schoolbook" panose="02040604050505020304" pitchFamily="18" charset="0"/>
              </a:rPr>
              <a:pPr/>
              <a:t>83</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2" name="灯片编号占位符 1">
            <a:extLst>
              <a:ext uri="{FF2B5EF4-FFF2-40B4-BE49-F238E27FC236}">
                <a16:creationId xmlns:a16="http://schemas.microsoft.com/office/drawing/2014/main" id="{8AA1E42C-4D3E-840B-947E-363C2A1C148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D19B6D8-1ECC-4657-9C9D-ACCC69276C86}" type="slidenum">
              <a:rPr lang="zh-CN" altLang="en-US">
                <a:solidFill>
                  <a:srgbClr val="FFFFFF"/>
                </a:solidFill>
                <a:latin typeface="Century Schoolbook" panose="02040604050505020304" pitchFamily="18" charset="0"/>
              </a:rPr>
              <a:pPr/>
              <a:t>84</a:t>
            </a:fld>
            <a:endParaRPr lang="zh-CN" altLang="en-US">
              <a:solidFill>
                <a:srgbClr val="FFFFFF"/>
              </a:solidFill>
              <a:latin typeface="Century Schoolbook" panose="02040604050505020304" pitchFamily="18" charset="0"/>
            </a:endParaRPr>
          </a:p>
        </p:txBody>
      </p:sp>
      <p:graphicFrame>
        <p:nvGraphicFramePr>
          <p:cNvPr id="158723" name="Object 2">
            <a:extLst>
              <a:ext uri="{FF2B5EF4-FFF2-40B4-BE49-F238E27FC236}">
                <a16:creationId xmlns:a16="http://schemas.microsoft.com/office/drawing/2014/main" id="{5741C683-B8FC-43D2-C1FA-DA16D49BCB3D}"/>
              </a:ext>
            </a:extLst>
          </p:cNvPr>
          <p:cNvGraphicFramePr>
            <a:graphicFrameLocks noChangeAspect="1"/>
          </p:cNvGraphicFramePr>
          <p:nvPr/>
        </p:nvGraphicFramePr>
        <p:xfrm>
          <a:off x="214313" y="571500"/>
          <a:ext cx="8572500" cy="5715000"/>
        </p:xfrm>
        <a:graphic>
          <a:graphicData uri="http://schemas.openxmlformats.org/presentationml/2006/ole">
            <mc:AlternateContent xmlns:mc="http://schemas.openxmlformats.org/markup-compatibility/2006">
              <mc:Choice xmlns:v="urn:schemas-microsoft-com:vml" Requires="v">
                <p:oleObj name="Image" r:id="rId2" imgW="17638095" imgH="11746032" progId="">
                  <p:embed/>
                </p:oleObj>
              </mc:Choice>
              <mc:Fallback>
                <p:oleObj name="Image" r:id="rId2" imgW="17638095" imgH="11746032"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571500"/>
                        <a:ext cx="85725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7A876-14F3-B7C7-9362-72D1E8C878B7}"/>
              </a:ext>
            </a:extLst>
          </p:cNvPr>
          <p:cNvSpPr>
            <a:spLocks noGrp="1"/>
          </p:cNvSpPr>
          <p:nvPr>
            <p:ph type="title"/>
          </p:nvPr>
        </p:nvSpPr>
        <p:spPr/>
        <p:txBody>
          <a:bodyPr/>
          <a:lstStyle/>
          <a:p>
            <a:pPr eaLnBrk="1" fontAlgn="auto" hangingPunct="1">
              <a:spcAft>
                <a:spcPts val="0"/>
              </a:spcAft>
              <a:defRPr/>
            </a:pPr>
            <a:r>
              <a:rPr lang="zh-CN" altLang="en-US" dirty="0"/>
              <a:t>阵列乘法器 </a:t>
            </a:r>
            <a:r>
              <a:rPr lang="en-US" altLang="zh-CN" dirty="0"/>
              <a:t>X=X</a:t>
            </a:r>
            <a:r>
              <a:rPr lang="en-US" altLang="zh-CN" baseline="-25000" dirty="0"/>
              <a:t>1</a:t>
            </a:r>
            <a:r>
              <a:rPr lang="en-US" altLang="zh-CN" dirty="0"/>
              <a:t>X</a:t>
            </a:r>
            <a:r>
              <a:rPr lang="en-US" altLang="zh-CN" baseline="-25000" dirty="0"/>
              <a:t>2</a:t>
            </a:r>
            <a:r>
              <a:rPr lang="en-US" altLang="zh-CN" dirty="0"/>
              <a:t>X</a:t>
            </a:r>
            <a:r>
              <a:rPr lang="en-US" altLang="zh-CN" baseline="-25000" dirty="0"/>
              <a:t>3</a:t>
            </a:r>
            <a:r>
              <a:rPr lang="en-US" altLang="zh-CN" dirty="0"/>
              <a:t>X</a:t>
            </a:r>
            <a:r>
              <a:rPr lang="en-US" altLang="zh-CN" baseline="-25000" dirty="0"/>
              <a:t>4</a:t>
            </a:r>
            <a:r>
              <a:rPr lang="en-US" altLang="zh-CN" dirty="0"/>
              <a:t>,Y=Y</a:t>
            </a:r>
            <a:r>
              <a:rPr lang="en-US" altLang="zh-CN" baseline="-25000" dirty="0"/>
              <a:t>1</a:t>
            </a:r>
            <a:r>
              <a:rPr lang="en-US" altLang="zh-CN" dirty="0"/>
              <a:t>Y</a:t>
            </a:r>
            <a:r>
              <a:rPr lang="en-US" altLang="zh-CN" baseline="-25000" dirty="0"/>
              <a:t>2</a:t>
            </a:r>
            <a:r>
              <a:rPr lang="en-US" altLang="zh-CN" dirty="0"/>
              <a:t>Y</a:t>
            </a:r>
            <a:r>
              <a:rPr lang="en-US" altLang="zh-CN" baseline="-25000" dirty="0"/>
              <a:t>3</a:t>
            </a:r>
            <a:r>
              <a:rPr lang="en-US" altLang="zh-CN" dirty="0"/>
              <a:t>Y</a:t>
            </a:r>
            <a:r>
              <a:rPr lang="en-US" altLang="zh-CN" baseline="-25000" dirty="0"/>
              <a:t>4</a:t>
            </a:r>
            <a:endParaRPr lang="zh-CN" altLang="en-US" dirty="0"/>
          </a:p>
        </p:txBody>
      </p:sp>
      <p:sp>
        <p:nvSpPr>
          <p:cNvPr id="159747" name="灯片编号占位符 3">
            <a:extLst>
              <a:ext uri="{FF2B5EF4-FFF2-40B4-BE49-F238E27FC236}">
                <a16:creationId xmlns:a16="http://schemas.microsoft.com/office/drawing/2014/main" id="{DC7F2D4E-C671-66FA-C3CC-A222122FAE32}"/>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3E57376-3E56-47C2-AF63-32C1C84499CA}" type="slidenum">
              <a:rPr lang="zh-CN" altLang="en-US">
                <a:solidFill>
                  <a:srgbClr val="FFFFFF"/>
                </a:solidFill>
                <a:latin typeface="Century Schoolbook" panose="02040604050505020304" pitchFamily="18" charset="0"/>
              </a:rPr>
              <a:pPr/>
              <a:t>85</a:t>
            </a:fld>
            <a:endParaRPr lang="zh-CN" altLang="en-US">
              <a:solidFill>
                <a:srgbClr val="FFFFFF"/>
              </a:solidFill>
              <a:latin typeface="Century Schoolbook" panose="02040604050505020304" pitchFamily="18" charset="0"/>
            </a:endParaRPr>
          </a:p>
        </p:txBody>
      </p:sp>
      <p:graphicFrame>
        <p:nvGraphicFramePr>
          <p:cNvPr id="159748" name="Object 2">
            <a:extLst>
              <a:ext uri="{FF2B5EF4-FFF2-40B4-BE49-F238E27FC236}">
                <a16:creationId xmlns:a16="http://schemas.microsoft.com/office/drawing/2014/main" id="{F6510D57-D8E8-08B0-A53E-F2512DB261DE}"/>
              </a:ext>
            </a:extLst>
          </p:cNvPr>
          <p:cNvGraphicFramePr>
            <a:graphicFrameLocks noGrp="1" noChangeAspect="1"/>
          </p:cNvGraphicFramePr>
          <p:nvPr>
            <p:ph sz="quarter" idx="1"/>
          </p:nvPr>
        </p:nvGraphicFramePr>
        <p:xfrm>
          <a:off x="706438" y="1600200"/>
          <a:ext cx="7366000" cy="5151438"/>
        </p:xfrm>
        <a:graphic>
          <a:graphicData uri="http://schemas.openxmlformats.org/presentationml/2006/ole">
            <mc:AlternateContent xmlns:mc="http://schemas.openxmlformats.org/markup-compatibility/2006">
              <mc:Choice xmlns:v="urn:schemas-microsoft-com:vml" Requires="v">
                <p:oleObj name="位图图像" r:id="rId2" imgW="7695238" imgH="5380952" progId="PBrush">
                  <p:embed/>
                </p:oleObj>
              </mc:Choice>
              <mc:Fallback>
                <p:oleObj name="位图图像" r:id="rId2" imgW="7695238" imgH="5380952"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8" y="1600200"/>
                        <a:ext cx="7366000" cy="515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D12E3-C5D3-4E80-4E39-B05BA46E69B5}"/>
              </a:ext>
            </a:extLst>
          </p:cNvPr>
          <p:cNvSpPr>
            <a:spLocks noGrp="1"/>
          </p:cNvSpPr>
          <p:nvPr>
            <p:ph type="title"/>
          </p:nvPr>
        </p:nvSpPr>
        <p:spPr/>
        <p:txBody>
          <a:bodyPr/>
          <a:lstStyle/>
          <a:p>
            <a:pPr eaLnBrk="1" fontAlgn="auto" hangingPunct="1">
              <a:spcAft>
                <a:spcPts val="0"/>
              </a:spcAft>
              <a:defRPr/>
            </a:pPr>
            <a:r>
              <a:rPr lang="zh-CN" altLang="en-US" dirty="0"/>
              <a:t>二进制除法运算</a:t>
            </a:r>
          </a:p>
        </p:txBody>
      </p:sp>
      <p:sp>
        <p:nvSpPr>
          <p:cNvPr id="160771" name="内容占位符 2">
            <a:extLst>
              <a:ext uri="{FF2B5EF4-FFF2-40B4-BE49-F238E27FC236}">
                <a16:creationId xmlns:a16="http://schemas.microsoft.com/office/drawing/2014/main" id="{DB534448-15DB-ADB3-9973-4757629F357F}"/>
              </a:ext>
            </a:extLst>
          </p:cNvPr>
          <p:cNvSpPr>
            <a:spLocks noGrp="1"/>
          </p:cNvSpPr>
          <p:nvPr>
            <p:ph sz="quarter" idx="1"/>
          </p:nvPr>
        </p:nvSpPr>
        <p:spPr>
          <a:xfrm>
            <a:off x="457200" y="1600200"/>
            <a:ext cx="7467600" cy="4873625"/>
          </a:xfrm>
        </p:spPr>
        <p:txBody>
          <a:bodyPr/>
          <a:lstStyle/>
          <a:p>
            <a:pPr eaLnBrk="1" hangingPunct="1"/>
            <a:r>
              <a:rPr lang="zh-CN" altLang="en-US">
                <a:solidFill>
                  <a:srgbClr val="FF0000"/>
                </a:solidFill>
              </a:rPr>
              <a:t>定点原码一位除法</a:t>
            </a:r>
          </a:p>
          <a:p>
            <a:pPr lvl="1" eaLnBrk="1" hangingPunct="1"/>
            <a:r>
              <a:rPr lang="zh-CN" altLang="en-US"/>
              <a:t>有恢复余数法和加减交替法两种方法。</a:t>
            </a:r>
            <a:endParaRPr lang="en-US" altLang="zh-CN"/>
          </a:p>
          <a:p>
            <a:pPr lvl="2" eaLnBrk="1" hangingPunct="1"/>
            <a:r>
              <a:rPr lang="zh-CN" altLang="en-US"/>
              <a:t>在计算机中常用的是加减交替法，因为它的操作步骤少，而且也不复杂。</a:t>
            </a:r>
            <a:endParaRPr lang="en-US" altLang="zh-CN"/>
          </a:p>
          <a:p>
            <a:pPr lvl="2" eaLnBrk="1" hangingPunct="1"/>
            <a:endParaRPr lang="zh-CN" altLang="en-US"/>
          </a:p>
          <a:p>
            <a:pPr lvl="1" eaLnBrk="1" hangingPunct="1"/>
            <a:r>
              <a:rPr lang="zh-CN" altLang="en-US"/>
              <a:t>两个原码数相除，其商的符号为两</a:t>
            </a:r>
            <a:r>
              <a:rPr lang="zh-CN" altLang="en-US">
                <a:solidFill>
                  <a:srgbClr val="C00000"/>
                </a:solidFill>
              </a:rPr>
              <a:t>数符号的异或值</a:t>
            </a:r>
            <a:r>
              <a:rPr lang="zh-CN" altLang="en-US"/>
              <a:t>，数值则为</a:t>
            </a:r>
            <a:r>
              <a:rPr lang="zh-CN" altLang="en-US">
                <a:solidFill>
                  <a:srgbClr val="C00000"/>
                </a:solidFill>
              </a:rPr>
              <a:t>两数绝对值相除</a:t>
            </a:r>
            <a:r>
              <a:rPr lang="zh-CN" altLang="en-US"/>
              <a:t>后的结果</a:t>
            </a:r>
            <a:r>
              <a:rPr lang="en-US" altLang="zh-CN"/>
              <a:t>.</a:t>
            </a:r>
            <a:endParaRPr lang="zh-CN" altLang="en-US"/>
          </a:p>
        </p:txBody>
      </p:sp>
      <p:sp>
        <p:nvSpPr>
          <p:cNvPr id="160772" name="灯片编号占位符 3">
            <a:extLst>
              <a:ext uri="{FF2B5EF4-FFF2-40B4-BE49-F238E27FC236}">
                <a16:creationId xmlns:a16="http://schemas.microsoft.com/office/drawing/2014/main" id="{4B1100B6-DF94-873B-141F-685DA7399CC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1731358-543E-4EAE-A28F-61BEE91697C9}" type="slidenum">
              <a:rPr lang="zh-CN" altLang="en-US">
                <a:solidFill>
                  <a:srgbClr val="FFFFFF"/>
                </a:solidFill>
                <a:latin typeface="Century Schoolbook" panose="02040604050505020304" pitchFamily="18" charset="0"/>
              </a:rPr>
              <a:pPr/>
              <a:t>86</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FBADF-3EF7-0B91-4A6C-4BCA8BDA4D5B}"/>
              </a:ext>
            </a:extLst>
          </p:cNvPr>
          <p:cNvSpPr>
            <a:spLocks noGrp="1"/>
          </p:cNvSpPr>
          <p:nvPr>
            <p:ph type="title"/>
          </p:nvPr>
        </p:nvSpPr>
        <p:spPr/>
        <p:txBody>
          <a:bodyPr/>
          <a:lstStyle/>
          <a:p>
            <a:pPr eaLnBrk="1" fontAlgn="auto" hangingPunct="1">
              <a:spcAft>
                <a:spcPts val="0"/>
              </a:spcAft>
              <a:defRPr/>
            </a:pPr>
            <a:r>
              <a:rPr lang="zh-CN" altLang="en-US" dirty="0"/>
              <a:t>手算除法</a:t>
            </a:r>
          </a:p>
        </p:txBody>
      </p:sp>
      <p:sp>
        <p:nvSpPr>
          <p:cNvPr id="161795" name="灯片编号占位符 3">
            <a:extLst>
              <a:ext uri="{FF2B5EF4-FFF2-40B4-BE49-F238E27FC236}">
                <a16:creationId xmlns:a16="http://schemas.microsoft.com/office/drawing/2014/main" id="{E1CB3ADC-B922-1563-5BE9-E8C69CB92463}"/>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5E4225-3FC4-4D93-BBF3-68A74D52E7CD}" type="slidenum">
              <a:rPr lang="zh-CN" altLang="en-US">
                <a:solidFill>
                  <a:srgbClr val="FFFFFF"/>
                </a:solidFill>
                <a:latin typeface="Century Schoolbook" panose="02040604050505020304" pitchFamily="18" charset="0"/>
              </a:rPr>
              <a:pPr/>
              <a:t>87</a:t>
            </a:fld>
            <a:endParaRPr lang="zh-CN" altLang="en-US">
              <a:solidFill>
                <a:srgbClr val="FFFFFF"/>
              </a:solidFill>
              <a:latin typeface="Century Schoolbook" panose="02040604050505020304" pitchFamily="18" charset="0"/>
            </a:endParaRPr>
          </a:p>
        </p:txBody>
      </p:sp>
      <p:graphicFrame>
        <p:nvGraphicFramePr>
          <p:cNvPr id="161796" name="Object 2">
            <a:extLst>
              <a:ext uri="{FF2B5EF4-FFF2-40B4-BE49-F238E27FC236}">
                <a16:creationId xmlns:a16="http://schemas.microsoft.com/office/drawing/2014/main" id="{F7DD5F3B-0B65-3977-937F-52E3F1013BC3}"/>
              </a:ext>
            </a:extLst>
          </p:cNvPr>
          <p:cNvGraphicFramePr>
            <a:graphicFrameLocks noGrp="1" noChangeAspect="1"/>
          </p:cNvGraphicFramePr>
          <p:nvPr>
            <p:ph sz="quarter" idx="1"/>
          </p:nvPr>
        </p:nvGraphicFramePr>
        <p:xfrm>
          <a:off x="285750" y="1785938"/>
          <a:ext cx="8385175" cy="3500437"/>
        </p:xfrm>
        <a:graphic>
          <a:graphicData uri="http://schemas.openxmlformats.org/presentationml/2006/ole">
            <mc:AlternateContent xmlns:mc="http://schemas.openxmlformats.org/markup-compatibility/2006">
              <mc:Choice xmlns:v="urn:schemas-microsoft-com:vml" Requires="v">
                <p:oleObj name="Image" r:id="rId2" imgW="14996825" imgH="6260317" progId="">
                  <p:embed/>
                </p:oleObj>
              </mc:Choice>
              <mc:Fallback>
                <p:oleObj name="Image" r:id="rId2" imgW="14996825" imgH="6260317"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785938"/>
                        <a:ext cx="8385175"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E9D80-3A3A-8AE4-5B9B-FFB3E501260C}"/>
              </a:ext>
            </a:extLst>
          </p:cNvPr>
          <p:cNvSpPr>
            <a:spLocks noGrp="1"/>
          </p:cNvSpPr>
          <p:nvPr>
            <p:ph type="title"/>
          </p:nvPr>
        </p:nvSpPr>
        <p:spPr/>
        <p:txBody>
          <a:bodyPr/>
          <a:lstStyle/>
          <a:p>
            <a:pPr eaLnBrk="1" fontAlgn="auto" hangingPunct="1">
              <a:spcAft>
                <a:spcPts val="0"/>
              </a:spcAft>
              <a:defRPr/>
            </a:pPr>
            <a:r>
              <a:rPr lang="zh-CN" altLang="en-US" dirty="0"/>
              <a:t>手算除法的规则</a:t>
            </a:r>
          </a:p>
        </p:txBody>
      </p:sp>
      <p:sp>
        <p:nvSpPr>
          <p:cNvPr id="3" name="内容占位符 2">
            <a:extLst>
              <a:ext uri="{FF2B5EF4-FFF2-40B4-BE49-F238E27FC236}">
                <a16:creationId xmlns:a16="http://schemas.microsoft.com/office/drawing/2014/main" id="{EB903613-F5A2-1C8D-36A5-9CFB52B58F77}"/>
              </a:ext>
            </a:extLst>
          </p:cNvPr>
          <p:cNvSpPr>
            <a:spLocks noGrp="1"/>
          </p:cNvSpPr>
          <p:nvPr>
            <p:ph sz="quarter" idx="1"/>
          </p:nvPr>
        </p:nvSpPr>
        <p:spPr>
          <a:xfrm>
            <a:off x="457200" y="1600200"/>
            <a:ext cx="7467600" cy="4873625"/>
          </a:xfrm>
        </p:spPr>
        <p:txBody>
          <a:bodyPr>
            <a:normAutofit/>
          </a:bodyPr>
          <a:lstStyle/>
          <a:p>
            <a:pPr marL="457200" indent="-457200" eaLnBrk="1" fontAlgn="auto" hangingPunct="1">
              <a:spcAft>
                <a:spcPts val="0"/>
              </a:spcAft>
              <a:buFont typeface="+mj-lt"/>
              <a:buAutoNum type="arabicPeriod"/>
              <a:defRPr/>
            </a:pPr>
            <a:r>
              <a:rPr lang="zh-CN" altLang="en-US" dirty="0"/>
              <a:t>判断被除数与除数的大小，若除数大，则上商</a:t>
            </a:r>
            <a:r>
              <a:rPr lang="en-US" altLang="zh-CN" dirty="0"/>
              <a:t>0</a:t>
            </a:r>
            <a:r>
              <a:rPr lang="zh-CN" altLang="en-US" dirty="0"/>
              <a:t>，若除数小，则上商</a:t>
            </a:r>
            <a:r>
              <a:rPr lang="en-US" altLang="zh-CN" dirty="0"/>
              <a:t>1</a:t>
            </a:r>
            <a:r>
              <a:rPr lang="zh-CN" altLang="en-US" dirty="0"/>
              <a:t>，用被除数减去除数求出余数。</a:t>
            </a:r>
            <a:endParaRPr lang="en-US" altLang="zh-CN" dirty="0"/>
          </a:p>
          <a:p>
            <a:pPr marL="457200" indent="-457200" eaLnBrk="1" fontAlgn="auto" hangingPunct="1">
              <a:spcAft>
                <a:spcPts val="0"/>
              </a:spcAft>
              <a:buFont typeface="+mj-lt"/>
              <a:buAutoNum type="arabicPeriod"/>
              <a:defRPr/>
            </a:pPr>
            <a:r>
              <a:rPr lang="zh-CN" altLang="en-US" dirty="0"/>
              <a:t>在余数最低位补</a:t>
            </a:r>
            <a:r>
              <a:rPr lang="en-US" altLang="zh-CN" dirty="0"/>
              <a:t>0</a:t>
            </a:r>
            <a:r>
              <a:rPr lang="zh-CN" altLang="en-US" dirty="0"/>
              <a:t>，与右移一位的除数比，若够除，则上商</a:t>
            </a:r>
            <a:r>
              <a:rPr lang="en-US" altLang="zh-CN" dirty="0"/>
              <a:t>1</a:t>
            </a:r>
            <a:r>
              <a:rPr lang="zh-CN" altLang="en-US" dirty="0"/>
              <a:t>，并减去除数求新余数，否则上商</a:t>
            </a:r>
            <a:r>
              <a:rPr lang="en-US" altLang="zh-CN" dirty="0"/>
              <a:t>0</a:t>
            </a:r>
            <a:r>
              <a:rPr lang="zh-CN" altLang="en-US" dirty="0"/>
              <a:t>。</a:t>
            </a:r>
          </a:p>
          <a:p>
            <a:pPr marL="457200" indent="-457200" eaLnBrk="1" fontAlgn="auto" hangingPunct="1">
              <a:spcAft>
                <a:spcPts val="0"/>
              </a:spcAft>
              <a:buFont typeface="+mj-lt"/>
              <a:buAutoNum type="arabicPeriod"/>
              <a:defRPr/>
            </a:pPr>
            <a:r>
              <a:rPr lang="zh-CN" altLang="en-US" dirty="0"/>
              <a:t>重复步骤</a:t>
            </a:r>
            <a:r>
              <a:rPr lang="en-US" altLang="zh-CN" dirty="0"/>
              <a:t>2</a:t>
            </a:r>
            <a:r>
              <a:rPr lang="zh-CN" altLang="en-US" dirty="0"/>
              <a:t>，直到除尽</a:t>
            </a:r>
            <a:r>
              <a:rPr lang="en-US" altLang="zh-CN" dirty="0"/>
              <a:t>(</a:t>
            </a:r>
            <a:r>
              <a:rPr lang="zh-CN" altLang="en-US" dirty="0"/>
              <a:t>即余数为零</a:t>
            </a:r>
            <a:r>
              <a:rPr lang="en-US" altLang="zh-CN" dirty="0"/>
              <a:t>)</a:t>
            </a:r>
            <a:r>
              <a:rPr lang="zh-CN" altLang="en-US" dirty="0"/>
              <a:t>或已得到的商的位数满足精度要求为止。</a:t>
            </a:r>
          </a:p>
          <a:p>
            <a:pPr marL="274320" indent="-274320" eaLnBrk="1" fontAlgn="auto" hangingPunct="1">
              <a:spcAft>
                <a:spcPts val="0"/>
              </a:spcAft>
              <a:buFont typeface="Wingdings"/>
              <a:buChar char=""/>
              <a:defRPr/>
            </a:pPr>
            <a:endParaRPr lang="zh-CN" altLang="en-US" dirty="0"/>
          </a:p>
        </p:txBody>
      </p:sp>
      <p:sp>
        <p:nvSpPr>
          <p:cNvPr id="162820" name="灯片编号占位符 3">
            <a:extLst>
              <a:ext uri="{FF2B5EF4-FFF2-40B4-BE49-F238E27FC236}">
                <a16:creationId xmlns:a16="http://schemas.microsoft.com/office/drawing/2014/main" id="{E0CD3827-B559-331F-53DE-B0534403815D}"/>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EC6802-6A3B-4240-BAC4-F85B21EDEF78}" type="slidenum">
              <a:rPr lang="zh-CN" altLang="en-US">
                <a:solidFill>
                  <a:srgbClr val="FFFFFF"/>
                </a:solidFill>
                <a:latin typeface="Century Schoolbook" panose="02040604050505020304" pitchFamily="18" charset="0"/>
              </a:rPr>
              <a:pPr/>
              <a:t>88</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890F8-BEA1-2280-86E1-1A340C4D5BDB}"/>
              </a:ext>
            </a:extLst>
          </p:cNvPr>
          <p:cNvSpPr>
            <a:spLocks noGrp="1"/>
          </p:cNvSpPr>
          <p:nvPr>
            <p:ph type="title"/>
          </p:nvPr>
        </p:nvSpPr>
        <p:spPr/>
        <p:txBody>
          <a:bodyPr/>
          <a:lstStyle/>
          <a:p>
            <a:pPr eaLnBrk="1" fontAlgn="auto" hangingPunct="1">
              <a:spcAft>
                <a:spcPts val="0"/>
              </a:spcAft>
              <a:defRPr/>
            </a:pPr>
            <a:r>
              <a:rPr lang="zh-CN" altLang="en-US" dirty="0"/>
              <a:t>计算机内除法（恢复余数法）</a:t>
            </a:r>
          </a:p>
        </p:txBody>
      </p:sp>
      <p:sp>
        <p:nvSpPr>
          <p:cNvPr id="163843" name="内容占位符 2">
            <a:extLst>
              <a:ext uri="{FF2B5EF4-FFF2-40B4-BE49-F238E27FC236}">
                <a16:creationId xmlns:a16="http://schemas.microsoft.com/office/drawing/2014/main" id="{6F7532F8-043F-82D0-F226-B56B14B0C6C7}"/>
              </a:ext>
            </a:extLst>
          </p:cNvPr>
          <p:cNvSpPr>
            <a:spLocks noGrp="1"/>
          </p:cNvSpPr>
          <p:nvPr>
            <p:ph sz="quarter" idx="1"/>
          </p:nvPr>
        </p:nvSpPr>
        <p:spPr>
          <a:xfrm>
            <a:off x="457200" y="1600200"/>
            <a:ext cx="7467600" cy="4873625"/>
          </a:xfrm>
        </p:spPr>
        <p:txBody>
          <a:bodyPr/>
          <a:lstStyle/>
          <a:p>
            <a:pPr eaLnBrk="1" hangingPunct="1">
              <a:lnSpc>
                <a:spcPct val="130000"/>
              </a:lnSpc>
            </a:pPr>
            <a:r>
              <a:rPr lang="zh-CN" altLang="en-US"/>
              <a:t>右移除数，可以通过</a:t>
            </a:r>
            <a:r>
              <a:rPr lang="zh-CN" altLang="en-US">
                <a:solidFill>
                  <a:srgbClr val="C00000"/>
                </a:solidFill>
              </a:rPr>
              <a:t>左移被除数</a:t>
            </a:r>
            <a:r>
              <a:rPr lang="en-US" altLang="zh-CN"/>
              <a:t>(</a:t>
            </a:r>
            <a:r>
              <a:rPr lang="zh-CN" altLang="en-US"/>
              <a:t>余数</a:t>
            </a:r>
            <a:r>
              <a:rPr lang="en-US" altLang="zh-CN"/>
              <a:t>)</a:t>
            </a:r>
            <a:r>
              <a:rPr lang="zh-CN" altLang="en-US"/>
              <a:t>来替代。</a:t>
            </a:r>
          </a:p>
          <a:p>
            <a:pPr lvl="1" eaLnBrk="1" hangingPunct="1">
              <a:lnSpc>
                <a:spcPct val="130000"/>
              </a:lnSpc>
            </a:pPr>
            <a:r>
              <a:rPr lang="zh-CN" altLang="en-US" sz="2000"/>
              <a:t>左移出界的被除数</a:t>
            </a:r>
            <a:r>
              <a:rPr lang="en-US" altLang="zh-CN" sz="2000"/>
              <a:t>(</a:t>
            </a:r>
            <a:r>
              <a:rPr lang="zh-CN" altLang="en-US" sz="2000"/>
              <a:t>余数</a:t>
            </a:r>
            <a:r>
              <a:rPr lang="en-US" altLang="zh-CN" sz="2000"/>
              <a:t>)</a:t>
            </a:r>
            <a:r>
              <a:rPr lang="zh-CN" altLang="en-US" sz="2000"/>
              <a:t>的高位都是无用的零，对运算不会产生任何影响。</a:t>
            </a:r>
          </a:p>
          <a:p>
            <a:pPr eaLnBrk="1" hangingPunct="1">
              <a:lnSpc>
                <a:spcPct val="130000"/>
              </a:lnSpc>
            </a:pPr>
            <a:r>
              <a:rPr lang="zh-CN" altLang="en-US"/>
              <a:t>上商</a:t>
            </a:r>
            <a:r>
              <a:rPr lang="en-US" altLang="zh-CN"/>
              <a:t>0</a:t>
            </a:r>
            <a:r>
              <a:rPr lang="zh-CN" altLang="en-US"/>
              <a:t>还是</a:t>
            </a:r>
            <a:r>
              <a:rPr lang="en-US" altLang="zh-CN"/>
              <a:t>1</a:t>
            </a:r>
            <a:r>
              <a:rPr lang="zh-CN" altLang="en-US"/>
              <a:t>，只能用</a:t>
            </a:r>
            <a:r>
              <a:rPr lang="zh-CN" altLang="en-US">
                <a:solidFill>
                  <a:srgbClr val="C00000"/>
                </a:solidFill>
              </a:rPr>
              <a:t>做减法判结果</a:t>
            </a:r>
            <a:r>
              <a:rPr lang="zh-CN" altLang="en-US"/>
              <a:t>的符号为负还是为正来确定：</a:t>
            </a:r>
          </a:p>
          <a:p>
            <a:pPr lvl="1" eaLnBrk="1" hangingPunct="1">
              <a:lnSpc>
                <a:spcPct val="130000"/>
              </a:lnSpc>
            </a:pPr>
            <a:r>
              <a:rPr lang="zh-CN" altLang="en-US" sz="2000"/>
              <a:t>若差为负：上商为</a:t>
            </a:r>
            <a:r>
              <a:rPr lang="en-US" altLang="zh-CN" sz="2000"/>
              <a:t>0</a:t>
            </a:r>
            <a:r>
              <a:rPr lang="zh-CN" altLang="en-US" sz="2000"/>
              <a:t>，同时把除数加到差上去，</a:t>
            </a:r>
            <a:r>
              <a:rPr lang="zh-CN" altLang="en-US" sz="2000">
                <a:solidFill>
                  <a:srgbClr val="C00000"/>
                </a:solidFill>
              </a:rPr>
              <a:t>恢复余数</a:t>
            </a:r>
            <a:r>
              <a:rPr lang="zh-CN" altLang="en-US" sz="2000"/>
              <a:t>为原来的正值后，余数左移一位；</a:t>
            </a:r>
          </a:p>
          <a:p>
            <a:pPr lvl="1" eaLnBrk="1" hangingPunct="1">
              <a:lnSpc>
                <a:spcPct val="130000"/>
              </a:lnSpc>
            </a:pPr>
            <a:r>
              <a:rPr lang="zh-CN" altLang="en-US" sz="2000"/>
              <a:t>若差为</a:t>
            </a:r>
            <a:r>
              <a:rPr lang="en-US" altLang="zh-CN" sz="2000"/>
              <a:t>0</a:t>
            </a:r>
            <a:r>
              <a:rPr lang="zh-CN" altLang="en-US" sz="2000"/>
              <a:t>或正</a:t>
            </a:r>
            <a:r>
              <a:rPr lang="en-US" altLang="zh-CN" sz="2000"/>
              <a:t>: </a:t>
            </a:r>
            <a:r>
              <a:rPr lang="zh-CN" altLang="en-US" sz="2000"/>
              <a:t>上商为</a:t>
            </a:r>
            <a:r>
              <a:rPr lang="en-US" altLang="zh-CN" sz="2000"/>
              <a:t>1</a:t>
            </a:r>
            <a:r>
              <a:rPr lang="zh-CN" altLang="en-US" sz="2000"/>
              <a:t>，</a:t>
            </a:r>
            <a:r>
              <a:rPr lang="zh-CN" altLang="en-US" sz="2000">
                <a:solidFill>
                  <a:srgbClr val="C00000"/>
                </a:solidFill>
              </a:rPr>
              <a:t>不恢复余数</a:t>
            </a:r>
            <a:r>
              <a:rPr lang="zh-CN" altLang="en-US" sz="2000"/>
              <a:t>，余数左移一位。</a:t>
            </a:r>
          </a:p>
        </p:txBody>
      </p:sp>
      <p:sp>
        <p:nvSpPr>
          <p:cNvPr id="163844" name="灯片编号占位符 3">
            <a:extLst>
              <a:ext uri="{FF2B5EF4-FFF2-40B4-BE49-F238E27FC236}">
                <a16:creationId xmlns:a16="http://schemas.microsoft.com/office/drawing/2014/main" id="{03A9BEA2-970E-410B-376D-46B5BB1C828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97169A-E696-458C-AB00-C9260C462EBF}" type="slidenum">
              <a:rPr lang="zh-CN" altLang="en-US">
                <a:solidFill>
                  <a:srgbClr val="FFFFFF"/>
                </a:solidFill>
                <a:latin typeface="Century Schoolbook" panose="02040604050505020304" pitchFamily="18" charset="0"/>
              </a:rPr>
              <a:pPr/>
              <a:t>89</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4" name="Rectangle 4">
            <a:extLst>
              <a:ext uri="{FF2B5EF4-FFF2-40B4-BE49-F238E27FC236}">
                <a16:creationId xmlns:a16="http://schemas.microsoft.com/office/drawing/2014/main" id="{2788AD8A-4F44-9F96-A6DE-6F5C0FD04F21}"/>
              </a:ext>
            </a:extLst>
          </p:cNvPr>
          <p:cNvSpPr>
            <a:spLocks noGrp="1" noChangeArrowheads="1"/>
          </p:cNvSpPr>
          <p:nvPr>
            <p:ph type="title"/>
          </p:nvPr>
        </p:nvSpPr>
        <p:spPr/>
        <p:txBody>
          <a:bodyPr/>
          <a:lstStyle/>
          <a:p>
            <a:pPr eaLnBrk="1" fontAlgn="auto" hangingPunct="1">
              <a:spcAft>
                <a:spcPts val="0"/>
              </a:spcAft>
              <a:defRPr/>
            </a:pPr>
            <a:r>
              <a:rPr lang="zh-CN" altLang="en-US"/>
              <a:t>十进制数的编码与运算</a:t>
            </a:r>
          </a:p>
        </p:txBody>
      </p:sp>
      <p:sp>
        <p:nvSpPr>
          <p:cNvPr id="52227" name="Rectangle 5">
            <a:extLst>
              <a:ext uri="{FF2B5EF4-FFF2-40B4-BE49-F238E27FC236}">
                <a16:creationId xmlns:a16="http://schemas.microsoft.com/office/drawing/2014/main" id="{336BE810-DB65-FDF7-B142-317D43FE8396}"/>
              </a:ext>
            </a:extLst>
          </p:cNvPr>
          <p:cNvSpPr>
            <a:spLocks noGrp="1"/>
          </p:cNvSpPr>
          <p:nvPr>
            <p:ph type="body" idx="1"/>
          </p:nvPr>
        </p:nvSpPr>
        <p:spPr>
          <a:xfrm>
            <a:off x="457200" y="1600200"/>
            <a:ext cx="7467600" cy="4873625"/>
          </a:xfrm>
        </p:spPr>
        <p:txBody>
          <a:bodyPr/>
          <a:lstStyle/>
          <a:p>
            <a:pPr eaLnBrk="1" hangingPunct="1"/>
            <a:r>
              <a:rPr lang="zh-CN" altLang="en-US"/>
              <a:t>计算机中采用</a:t>
            </a:r>
            <a:r>
              <a:rPr lang="en-US" altLang="zh-CN"/>
              <a:t>4</a:t>
            </a:r>
            <a:r>
              <a:rPr lang="zh-CN" altLang="en-US"/>
              <a:t>位二进制码对每个十进制数位进行编码。</a:t>
            </a:r>
          </a:p>
          <a:p>
            <a:pPr eaLnBrk="1" hangingPunct="1">
              <a:spcBef>
                <a:spcPct val="30000"/>
              </a:spcBef>
            </a:pPr>
            <a:r>
              <a:rPr lang="en-US" altLang="zh-CN"/>
              <a:t>4</a:t>
            </a:r>
            <a:r>
              <a:rPr lang="zh-CN" altLang="en-US"/>
              <a:t>位二进制码有</a:t>
            </a:r>
            <a:r>
              <a:rPr lang="en-US" altLang="zh-CN"/>
              <a:t>16</a:t>
            </a:r>
            <a:r>
              <a:rPr lang="zh-CN" altLang="en-US"/>
              <a:t>种不同的组合，从中选</a:t>
            </a:r>
            <a:r>
              <a:rPr lang="en-US" altLang="zh-CN"/>
              <a:t>10</a:t>
            </a:r>
            <a:r>
              <a:rPr lang="zh-CN" altLang="en-US"/>
              <a:t>种表示十进制数位的</a:t>
            </a:r>
            <a:r>
              <a:rPr lang="en-US" altLang="zh-CN"/>
              <a:t>0</a:t>
            </a:r>
            <a:r>
              <a:rPr lang="zh-CN" altLang="en-US"/>
              <a:t>～</a:t>
            </a:r>
            <a:r>
              <a:rPr lang="en-US" altLang="zh-CN"/>
              <a:t>9</a:t>
            </a:r>
            <a:r>
              <a:rPr lang="zh-CN" altLang="en-US"/>
              <a:t>，有多种方案可供选择。</a:t>
            </a:r>
          </a:p>
          <a:p>
            <a:pPr lvl="1" eaLnBrk="1" hangingPunct="1">
              <a:lnSpc>
                <a:spcPct val="120000"/>
              </a:lnSpc>
            </a:pPr>
            <a:r>
              <a:rPr lang="zh-CN" altLang="en-US" sz="2400"/>
              <a:t>有权码</a:t>
            </a:r>
          </a:p>
          <a:p>
            <a:pPr lvl="2" eaLnBrk="1" hangingPunct="1">
              <a:lnSpc>
                <a:spcPct val="120000"/>
              </a:lnSpc>
            </a:pPr>
            <a:r>
              <a:rPr lang="zh-CN" altLang="en-US" sz="2000"/>
              <a:t>表示一位十进制数的二进制码的每一位有确定的权。</a:t>
            </a:r>
          </a:p>
          <a:p>
            <a:pPr lvl="1" eaLnBrk="1" hangingPunct="1">
              <a:lnSpc>
                <a:spcPct val="120000"/>
              </a:lnSpc>
            </a:pPr>
            <a:r>
              <a:rPr lang="zh-CN" altLang="en-US" sz="2400"/>
              <a:t>无权码</a:t>
            </a:r>
          </a:p>
          <a:p>
            <a:pPr lvl="2" eaLnBrk="1" hangingPunct="1">
              <a:lnSpc>
                <a:spcPct val="120000"/>
              </a:lnSpc>
            </a:pPr>
            <a:r>
              <a:rPr lang="zh-CN" altLang="en-US" sz="2000"/>
              <a:t>表示一位十进制数的二进制码的每一位没有确定的权。</a:t>
            </a:r>
          </a:p>
        </p:txBody>
      </p:sp>
      <p:sp>
        <p:nvSpPr>
          <p:cNvPr id="52228" name="灯片编号占位符 5">
            <a:extLst>
              <a:ext uri="{FF2B5EF4-FFF2-40B4-BE49-F238E27FC236}">
                <a16:creationId xmlns:a16="http://schemas.microsoft.com/office/drawing/2014/main" id="{7B194B4D-0035-A154-1366-EEC08978FB69}"/>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AAF55F-0CBC-4D63-BE74-4D4C2CAB0841}" type="slidenum">
              <a:rPr lang="zh-CN" altLang="en-US">
                <a:solidFill>
                  <a:srgbClr val="FFFFFF"/>
                </a:solidFill>
                <a:latin typeface="Century Schoolbook" panose="02040604050505020304" pitchFamily="18" charset="0"/>
              </a:rPr>
              <a:pPr/>
              <a:t>9</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1">
            <a:extLst>
              <a:ext uri="{FF2B5EF4-FFF2-40B4-BE49-F238E27FC236}">
                <a16:creationId xmlns:a16="http://schemas.microsoft.com/office/drawing/2014/main" id="{9AF50EDC-721D-706E-0645-EC24D94EC02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2AF4A3-C162-4A2E-818F-7BFAF2E31CE2}" type="slidenum">
              <a:rPr lang="zh-CN" altLang="en-US">
                <a:solidFill>
                  <a:srgbClr val="FFFFFF"/>
                </a:solidFill>
                <a:latin typeface="Century Schoolbook" panose="02040604050505020304" pitchFamily="18" charset="0"/>
              </a:rPr>
              <a:pPr/>
              <a:t>90</a:t>
            </a:fld>
            <a:endParaRPr lang="zh-CN" altLang="en-US">
              <a:solidFill>
                <a:srgbClr val="FFFFFF"/>
              </a:solidFill>
              <a:latin typeface="Century Schoolbook" panose="02040604050505020304" pitchFamily="18" charset="0"/>
            </a:endParaRPr>
          </a:p>
        </p:txBody>
      </p:sp>
      <p:pic>
        <p:nvPicPr>
          <p:cNvPr id="164867" name="Picture 3" descr="C:\Documents and Settings\Administrator\桌面\UltraSnapPRO\ddimage4.jpg">
            <a:extLst>
              <a:ext uri="{FF2B5EF4-FFF2-40B4-BE49-F238E27FC236}">
                <a16:creationId xmlns:a16="http://schemas.microsoft.com/office/drawing/2014/main" id="{6DA3127C-CEC8-330B-E4FC-EEF41DFD2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363" y="71438"/>
            <a:ext cx="6989762"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BD5137-7C1C-5C1E-0F10-CE21BA1203DF}"/>
              </a:ext>
            </a:extLst>
          </p:cNvPr>
          <p:cNvSpPr>
            <a:spLocks noGrp="1"/>
          </p:cNvSpPr>
          <p:nvPr>
            <p:ph type="title"/>
          </p:nvPr>
        </p:nvSpPr>
        <p:spPr/>
        <p:txBody>
          <a:bodyPr/>
          <a:lstStyle/>
          <a:p>
            <a:pPr eaLnBrk="1" fontAlgn="auto" hangingPunct="1">
              <a:spcAft>
                <a:spcPts val="0"/>
              </a:spcAft>
              <a:defRPr/>
            </a:pPr>
            <a:r>
              <a:rPr lang="zh-CN" altLang="en-US" dirty="0"/>
              <a:t>恢复余数法</a:t>
            </a:r>
          </a:p>
        </p:txBody>
      </p:sp>
      <p:sp>
        <p:nvSpPr>
          <p:cNvPr id="165891" name="内容占位符 2">
            <a:extLst>
              <a:ext uri="{FF2B5EF4-FFF2-40B4-BE49-F238E27FC236}">
                <a16:creationId xmlns:a16="http://schemas.microsoft.com/office/drawing/2014/main" id="{35BB09EE-32C1-2212-2F9B-6E4A2BB1C32F}"/>
              </a:ext>
            </a:extLst>
          </p:cNvPr>
          <p:cNvSpPr>
            <a:spLocks noGrp="1"/>
          </p:cNvSpPr>
          <p:nvPr>
            <p:ph sz="quarter" idx="1"/>
          </p:nvPr>
        </p:nvSpPr>
        <p:spPr>
          <a:xfrm>
            <a:off x="457200" y="1600200"/>
            <a:ext cx="7467600" cy="4873625"/>
          </a:xfrm>
        </p:spPr>
        <p:txBody>
          <a:bodyPr/>
          <a:lstStyle/>
          <a:p>
            <a:pPr eaLnBrk="1" hangingPunct="1"/>
            <a:r>
              <a:rPr lang="zh-CN" altLang="en-US"/>
              <a:t>缺点：</a:t>
            </a:r>
            <a:endParaRPr lang="en-US" altLang="zh-CN"/>
          </a:p>
          <a:p>
            <a:pPr lvl="1" eaLnBrk="1" hangingPunct="1"/>
            <a:r>
              <a:rPr lang="zh-CN" altLang="en-US"/>
              <a:t>当某一次</a:t>
            </a:r>
            <a:r>
              <a:rPr lang="en-US" altLang="zh-CN"/>
              <a:t>-Y</a:t>
            </a:r>
            <a:r>
              <a:rPr lang="zh-CN" altLang="en-US"/>
              <a:t>的差值为负时，要多一次</a:t>
            </a:r>
            <a:r>
              <a:rPr lang="en-US" altLang="zh-CN"/>
              <a:t>+Y</a:t>
            </a:r>
            <a:r>
              <a:rPr lang="zh-CN" altLang="en-US"/>
              <a:t>恢复余数的操作</a:t>
            </a:r>
            <a:endParaRPr lang="en-US" altLang="zh-CN"/>
          </a:p>
          <a:p>
            <a:pPr lvl="1" eaLnBrk="1" hangingPunct="1"/>
            <a:r>
              <a:rPr lang="zh-CN" altLang="en-US"/>
              <a:t>降低了执行速度，又使控制线路变得复杂，因此在计算机中很少采用。</a:t>
            </a:r>
            <a:endParaRPr lang="en-US" altLang="zh-CN"/>
          </a:p>
          <a:p>
            <a:pPr lvl="1" eaLnBrk="1" hangingPunct="1"/>
            <a:endParaRPr lang="en-US" altLang="zh-CN"/>
          </a:p>
          <a:p>
            <a:pPr eaLnBrk="1" hangingPunct="1"/>
            <a:r>
              <a:rPr lang="zh-CN" altLang="en-US"/>
              <a:t>计算机中普遍采用的是</a:t>
            </a:r>
            <a:r>
              <a:rPr lang="zh-CN" altLang="en-US">
                <a:solidFill>
                  <a:srgbClr val="C00000"/>
                </a:solidFill>
              </a:rPr>
              <a:t>不恢复余数</a:t>
            </a:r>
            <a:r>
              <a:rPr lang="zh-CN" altLang="en-US"/>
              <a:t>的除法方案，又称之为</a:t>
            </a:r>
            <a:r>
              <a:rPr lang="zh-CN" altLang="en-US">
                <a:solidFill>
                  <a:srgbClr val="C00000"/>
                </a:solidFill>
              </a:rPr>
              <a:t>加减交替法</a:t>
            </a:r>
            <a:r>
              <a:rPr lang="zh-CN" altLang="en-US"/>
              <a:t>。</a:t>
            </a:r>
          </a:p>
        </p:txBody>
      </p:sp>
      <p:sp>
        <p:nvSpPr>
          <p:cNvPr id="165892" name="灯片编号占位符 3">
            <a:extLst>
              <a:ext uri="{FF2B5EF4-FFF2-40B4-BE49-F238E27FC236}">
                <a16:creationId xmlns:a16="http://schemas.microsoft.com/office/drawing/2014/main" id="{9BB89531-73E7-6F3C-2159-7189B2EAC7CA}"/>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B02EF84-FAA6-4FDB-844B-4FCC5747A301}" type="slidenum">
              <a:rPr lang="zh-CN" altLang="en-US">
                <a:solidFill>
                  <a:srgbClr val="FFFFFF"/>
                </a:solidFill>
                <a:latin typeface="Century Schoolbook" panose="02040604050505020304" pitchFamily="18" charset="0"/>
              </a:rPr>
              <a:pPr/>
              <a:t>91</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C1A8EA-5C0D-828B-DC27-A7EA62D50B54}"/>
              </a:ext>
            </a:extLst>
          </p:cNvPr>
          <p:cNvSpPr>
            <a:spLocks noGrp="1"/>
          </p:cNvSpPr>
          <p:nvPr>
            <p:ph type="title"/>
          </p:nvPr>
        </p:nvSpPr>
        <p:spPr/>
        <p:txBody>
          <a:bodyPr/>
          <a:lstStyle/>
          <a:p>
            <a:pPr eaLnBrk="1" fontAlgn="auto" hangingPunct="1">
              <a:spcAft>
                <a:spcPts val="0"/>
              </a:spcAft>
              <a:defRPr/>
            </a:pPr>
            <a:r>
              <a:rPr lang="zh-CN" altLang="en-US" dirty="0"/>
              <a:t>加减交替法的规则</a:t>
            </a:r>
          </a:p>
        </p:txBody>
      </p:sp>
      <p:sp>
        <p:nvSpPr>
          <p:cNvPr id="166915" name="内容占位符 2">
            <a:extLst>
              <a:ext uri="{FF2B5EF4-FFF2-40B4-BE49-F238E27FC236}">
                <a16:creationId xmlns:a16="http://schemas.microsoft.com/office/drawing/2014/main" id="{A78B6695-834B-E91D-6F37-1463FDCFE546}"/>
              </a:ext>
            </a:extLst>
          </p:cNvPr>
          <p:cNvSpPr>
            <a:spLocks noGrp="1"/>
          </p:cNvSpPr>
          <p:nvPr>
            <p:ph sz="quarter" idx="1"/>
          </p:nvPr>
        </p:nvSpPr>
        <p:spPr>
          <a:xfrm>
            <a:off x="457200" y="1600200"/>
            <a:ext cx="7467600" cy="4873625"/>
          </a:xfrm>
        </p:spPr>
        <p:txBody>
          <a:bodyPr/>
          <a:lstStyle/>
          <a:p>
            <a:pPr eaLnBrk="1" hangingPunct="1"/>
            <a:r>
              <a:rPr lang="zh-CN" altLang="en-US" dirty="0"/>
              <a:t>此方法不用恢复余数，所以又叫不恢复余数法。</a:t>
            </a:r>
            <a:endParaRPr lang="en-US" altLang="zh-CN" dirty="0"/>
          </a:p>
          <a:p>
            <a:pPr lvl="1" eaLnBrk="1" hangingPunct="1"/>
            <a:r>
              <a:rPr lang="zh-CN" altLang="en-US" dirty="0"/>
              <a:t>当</a:t>
            </a:r>
            <a:r>
              <a:rPr lang="zh-CN" altLang="en-US" dirty="0">
                <a:solidFill>
                  <a:srgbClr val="C00000"/>
                </a:solidFill>
              </a:rPr>
              <a:t>余数为正</a:t>
            </a:r>
            <a:r>
              <a:rPr lang="zh-CN" altLang="en-US" dirty="0"/>
              <a:t>时，</a:t>
            </a:r>
            <a:r>
              <a:rPr lang="zh-CN" altLang="en-US" dirty="0">
                <a:solidFill>
                  <a:srgbClr val="C00000"/>
                </a:solidFill>
              </a:rPr>
              <a:t>商上</a:t>
            </a:r>
            <a:r>
              <a:rPr lang="en-US" altLang="zh-CN" dirty="0">
                <a:solidFill>
                  <a:srgbClr val="C00000"/>
                </a:solidFill>
              </a:rPr>
              <a:t>1</a:t>
            </a:r>
            <a:r>
              <a:rPr lang="zh-CN" altLang="en-US" dirty="0"/>
              <a:t>，求下一位商的办法，是余数左移一位，再</a:t>
            </a:r>
            <a:r>
              <a:rPr lang="zh-CN" altLang="en-US" dirty="0">
                <a:solidFill>
                  <a:srgbClr val="C00000"/>
                </a:solidFill>
              </a:rPr>
              <a:t>减去除数</a:t>
            </a:r>
            <a:r>
              <a:rPr lang="zh-CN" altLang="en-US" dirty="0"/>
              <a:t>；</a:t>
            </a:r>
            <a:endParaRPr lang="en-US" altLang="zh-CN" dirty="0"/>
          </a:p>
          <a:p>
            <a:pPr lvl="1" eaLnBrk="1" hangingPunct="1"/>
            <a:r>
              <a:rPr lang="zh-CN" altLang="en-US" dirty="0"/>
              <a:t>当</a:t>
            </a:r>
            <a:r>
              <a:rPr lang="zh-CN" altLang="en-US" dirty="0">
                <a:solidFill>
                  <a:srgbClr val="C00000"/>
                </a:solidFill>
              </a:rPr>
              <a:t>余数为负</a:t>
            </a:r>
            <a:r>
              <a:rPr lang="zh-CN" altLang="en-US" dirty="0"/>
              <a:t>时，</a:t>
            </a:r>
            <a:r>
              <a:rPr lang="zh-CN" altLang="en-US" dirty="0">
                <a:solidFill>
                  <a:srgbClr val="C00000"/>
                </a:solidFill>
              </a:rPr>
              <a:t>商上</a:t>
            </a:r>
            <a:r>
              <a:rPr lang="en-US" altLang="zh-CN" dirty="0">
                <a:solidFill>
                  <a:srgbClr val="C00000"/>
                </a:solidFill>
              </a:rPr>
              <a:t>0</a:t>
            </a:r>
            <a:r>
              <a:rPr lang="zh-CN" altLang="en-US" dirty="0"/>
              <a:t>，求下一位商的办法，是余数左移一位，再</a:t>
            </a:r>
            <a:r>
              <a:rPr lang="zh-CN" altLang="en-US" dirty="0">
                <a:solidFill>
                  <a:srgbClr val="C00000"/>
                </a:solidFill>
              </a:rPr>
              <a:t>加上除数</a:t>
            </a:r>
            <a:r>
              <a:rPr lang="zh-CN" altLang="en-US" dirty="0"/>
              <a:t>。</a:t>
            </a:r>
            <a:endParaRPr lang="en-US" altLang="zh-CN" dirty="0"/>
          </a:p>
          <a:p>
            <a:pPr lvl="1" eaLnBrk="1" hangingPunct="1"/>
            <a:r>
              <a:rPr lang="zh-CN" altLang="en-US" dirty="0"/>
              <a:t>但若最后一次上商为</a:t>
            </a:r>
            <a:r>
              <a:rPr lang="en-US" altLang="zh-CN" dirty="0"/>
              <a:t>0</a:t>
            </a:r>
            <a:r>
              <a:rPr lang="zh-CN" altLang="en-US" dirty="0"/>
              <a:t>，而又需得到正确余数，则在这最后一次仍需恢复余数。</a:t>
            </a:r>
          </a:p>
        </p:txBody>
      </p:sp>
      <p:sp>
        <p:nvSpPr>
          <p:cNvPr id="166916" name="灯片编号占位符 3">
            <a:extLst>
              <a:ext uri="{FF2B5EF4-FFF2-40B4-BE49-F238E27FC236}">
                <a16:creationId xmlns:a16="http://schemas.microsoft.com/office/drawing/2014/main" id="{9BF2FB7C-AE72-FF76-CF0E-525257AF77F7}"/>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B8AF55-B1FB-41C7-B592-D95BF363B0B8}" type="slidenum">
              <a:rPr lang="zh-CN" altLang="en-US">
                <a:solidFill>
                  <a:srgbClr val="FFFFFF"/>
                </a:solidFill>
                <a:latin typeface="Century Schoolbook" panose="02040604050505020304" pitchFamily="18" charset="0"/>
              </a:rPr>
              <a:pPr/>
              <a:t>92</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1">
            <a:extLst>
              <a:ext uri="{FF2B5EF4-FFF2-40B4-BE49-F238E27FC236}">
                <a16:creationId xmlns:a16="http://schemas.microsoft.com/office/drawing/2014/main" id="{22E735C0-F521-4895-FA61-2C33C6D388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07276D-3369-4583-BC6C-4801C48C7F6F}" type="slidenum">
              <a:rPr lang="zh-CN" altLang="en-US">
                <a:solidFill>
                  <a:srgbClr val="FFFFFF"/>
                </a:solidFill>
                <a:latin typeface="Century Schoolbook" panose="02040604050505020304" pitchFamily="18" charset="0"/>
              </a:rPr>
              <a:pPr/>
              <a:t>93</a:t>
            </a:fld>
            <a:endParaRPr lang="zh-CN" altLang="en-US">
              <a:solidFill>
                <a:srgbClr val="FFFFFF"/>
              </a:solidFill>
              <a:latin typeface="Century Schoolbook" panose="02040604050505020304" pitchFamily="18" charset="0"/>
            </a:endParaRPr>
          </a:p>
        </p:txBody>
      </p:sp>
      <p:graphicFrame>
        <p:nvGraphicFramePr>
          <p:cNvPr id="167939" name="Object 2">
            <a:extLst>
              <a:ext uri="{FF2B5EF4-FFF2-40B4-BE49-F238E27FC236}">
                <a16:creationId xmlns:a16="http://schemas.microsoft.com/office/drawing/2014/main" id="{3B2189B8-4FE9-B58A-4775-3AC1578E1DEE}"/>
              </a:ext>
            </a:extLst>
          </p:cNvPr>
          <p:cNvGraphicFramePr>
            <a:graphicFrameLocks noChangeAspect="1"/>
          </p:cNvGraphicFramePr>
          <p:nvPr/>
        </p:nvGraphicFramePr>
        <p:xfrm>
          <a:off x="404813" y="0"/>
          <a:ext cx="7524750" cy="6821488"/>
        </p:xfrm>
        <a:graphic>
          <a:graphicData uri="http://schemas.openxmlformats.org/presentationml/2006/ole">
            <mc:AlternateContent xmlns:mc="http://schemas.openxmlformats.org/markup-compatibility/2006">
              <mc:Choice xmlns:v="urn:schemas-microsoft-com:vml" Requires="v">
                <p:oleObj name="Image" r:id="rId2" imgW="17333333" imgH="17282540" progId="">
                  <p:embed/>
                </p:oleObj>
              </mc:Choice>
              <mc:Fallback>
                <p:oleObj name="Image" r:id="rId2" imgW="17333333" imgH="17282540"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0"/>
                        <a:ext cx="7524750" cy="682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60222-E9E5-E24D-1ACC-C7D5017DED9D}"/>
              </a:ext>
            </a:extLst>
          </p:cNvPr>
          <p:cNvSpPr>
            <a:spLocks noGrp="1"/>
          </p:cNvSpPr>
          <p:nvPr>
            <p:ph type="title"/>
          </p:nvPr>
        </p:nvSpPr>
        <p:spPr/>
        <p:txBody>
          <a:bodyPr/>
          <a:lstStyle/>
          <a:p>
            <a:pPr eaLnBrk="1" fontAlgn="auto" hangingPunct="1">
              <a:spcAft>
                <a:spcPts val="0"/>
              </a:spcAft>
              <a:defRPr/>
            </a:pPr>
            <a:r>
              <a:rPr lang="zh-CN" altLang="en-US" dirty="0"/>
              <a:t>说明</a:t>
            </a:r>
          </a:p>
        </p:txBody>
      </p:sp>
      <p:sp>
        <p:nvSpPr>
          <p:cNvPr id="168963" name="内容占位符 2">
            <a:extLst>
              <a:ext uri="{FF2B5EF4-FFF2-40B4-BE49-F238E27FC236}">
                <a16:creationId xmlns:a16="http://schemas.microsoft.com/office/drawing/2014/main" id="{177DCBF9-DB7F-9B09-DE03-2A112EFA8B36}"/>
              </a:ext>
            </a:extLst>
          </p:cNvPr>
          <p:cNvSpPr>
            <a:spLocks noGrp="1"/>
          </p:cNvSpPr>
          <p:nvPr>
            <p:ph sz="quarter" idx="1"/>
          </p:nvPr>
        </p:nvSpPr>
        <p:spPr>
          <a:xfrm>
            <a:off x="457200" y="1600200"/>
            <a:ext cx="7467600" cy="4873625"/>
          </a:xfrm>
        </p:spPr>
        <p:txBody>
          <a:bodyPr/>
          <a:lstStyle/>
          <a:p>
            <a:pPr eaLnBrk="1" hangingPunct="1"/>
            <a:r>
              <a:rPr lang="zh-CN" altLang="en-US"/>
              <a:t>对定点小数除法，首先要比较除数和被除数的绝对值的大小，以检查是否出现</a:t>
            </a:r>
            <a:r>
              <a:rPr lang="zh-CN" altLang="en-US">
                <a:solidFill>
                  <a:srgbClr val="C00000"/>
                </a:solidFill>
              </a:rPr>
              <a:t>商溢出</a:t>
            </a:r>
            <a:r>
              <a:rPr lang="zh-CN" altLang="en-US"/>
              <a:t>的情况。</a:t>
            </a:r>
          </a:p>
          <a:p>
            <a:pPr eaLnBrk="1" hangingPunct="1"/>
            <a:r>
              <a:rPr lang="zh-CN" altLang="en-US">
                <a:solidFill>
                  <a:srgbClr val="C00000"/>
                </a:solidFill>
              </a:rPr>
              <a:t>商的符号</a:t>
            </a:r>
            <a:r>
              <a:rPr lang="zh-CN" altLang="en-US"/>
              <a:t>为相除二数的符号的</a:t>
            </a:r>
            <a:r>
              <a:rPr lang="zh-CN" altLang="en-US">
                <a:solidFill>
                  <a:srgbClr val="C00000"/>
                </a:solidFill>
              </a:rPr>
              <a:t>半加和</a:t>
            </a:r>
            <a:r>
              <a:rPr lang="zh-CN" altLang="en-US"/>
              <a:t>。</a:t>
            </a:r>
          </a:p>
          <a:p>
            <a:pPr eaLnBrk="1" hangingPunct="1"/>
            <a:r>
              <a:rPr lang="zh-CN" altLang="en-US"/>
              <a:t>被除数的位数可以是除数的两倍，其低位的数值部分开始时放在商寄存器中。</a:t>
            </a:r>
          </a:p>
          <a:p>
            <a:pPr lvl="1" eaLnBrk="1" hangingPunct="1"/>
            <a:r>
              <a:rPr lang="zh-CN" altLang="en-US"/>
              <a:t>运算过程中，存放被除数和商的寄存器同时移位，并将商寄存器中的最高位移到被乘数寄存器的最低位中。</a:t>
            </a:r>
          </a:p>
          <a:p>
            <a:pPr eaLnBrk="1" hangingPunct="1"/>
            <a:endParaRPr lang="zh-CN" altLang="en-US"/>
          </a:p>
        </p:txBody>
      </p:sp>
      <p:sp>
        <p:nvSpPr>
          <p:cNvPr id="168964" name="灯片编号占位符 3">
            <a:extLst>
              <a:ext uri="{FF2B5EF4-FFF2-40B4-BE49-F238E27FC236}">
                <a16:creationId xmlns:a16="http://schemas.microsoft.com/office/drawing/2014/main" id="{E748F21F-2BE0-364F-C5A6-EC7839EE6B3E}"/>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CBDB63-3F3D-40B5-A61B-90D1534B7D16}" type="slidenum">
              <a:rPr lang="zh-CN" altLang="en-US">
                <a:solidFill>
                  <a:srgbClr val="FFFFFF"/>
                </a:solidFill>
                <a:latin typeface="Century Schoolbook" panose="02040604050505020304" pitchFamily="18" charset="0"/>
              </a:rPr>
              <a:pPr/>
              <a:t>94</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735ED-87DB-DF11-385E-1E32843DA8A1}"/>
              </a:ext>
            </a:extLst>
          </p:cNvPr>
          <p:cNvSpPr>
            <a:spLocks noGrp="1"/>
          </p:cNvSpPr>
          <p:nvPr>
            <p:ph type="title"/>
          </p:nvPr>
        </p:nvSpPr>
        <p:spPr/>
        <p:txBody>
          <a:bodyPr/>
          <a:lstStyle/>
          <a:p>
            <a:pPr eaLnBrk="1" fontAlgn="auto" hangingPunct="1">
              <a:spcAft>
                <a:spcPts val="0"/>
              </a:spcAft>
              <a:defRPr/>
            </a:pPr>
            <a:r>
              <a:rPr lang="zh-CN" altLang="en-US" dirty="0"/>
              <a:t>定点补码一位除法</a:t>
            </a:r>
            <a:r>
              <a:rPr lang="en-US" altLang="zh-CN" dirty="0"/>
              <a:t>(</a:t>
            </a:r>
            <a:r>
              <a:rPr lang="zh-CN" altLang="en-US" dirty="0"/>
              <a:t>加减交替法</a:t>
            </a:r>
            <a:r>
              <a:rPr lang="en-US" altLang="zh-CN" dirty="0"/>
              <a:t>)</a:t>
            </a:r>
            <a:endParaRPr lang="zh-CN" altLang="en-US" dirty="0"/>
          </a:p>
        </p:txBody>
      </p:sp>
      <p:sp>
        <p:nvSpPr>
          <p:cNvPr id="3" name="内容占位符 2">
            <a:extLst>
              <a:ext uri="{FF2B5EF4-FFF2-40B4-BE49-F238E27FC236}">
                <a16:creationId xmlns:a16="http://schemas.microsoft.com/office/drawing/2014/main" id="{746311A6-8403-CAB5-1423-6ADF7014456C}"/>
              </a:ext>
            </a:extLst>
          </p:cNvPr>
          <p:cNvSpPr>
            <a:spLocks noGrp="1"/>
          </p:cNvSpPr>
          <p:nvPr>
            <p:ph sz="quarter" idx="1"/>
          </p:nvPr>
        </p:nvSpPr>
        <p:spPr>
          <a:xfrm>
            <a:off x="457200" y="1600200"/>
            <a:ext cx="7758113" cy="4873625"/>
          </a:xfrm>
        </p:spPr>
        <p:txBody>
          <a:bodyPr>
            <a:normAutofit fontScale="92500" lnSpcReduction="20000"/>
          </a:bodyPr>
          <a:lstStyle/>
          <a:p>
            <a:pPr marL="609600" indent="-609600" eaLnBrk="1" fontAlgn="auto" hangingPunct="1">
              <a:lnSpc>
                <a:spcPct val="130000"/>
              </a:lnSpc>
              <a:spcAft>
                <a:spcPts val="0"/>
              </a:spcAft>
              <a:buFont typeface="Wingdings"/>
              <a:buChar char=""/>
              <a:defRPr/>
            </a:pPr>
            <a:r>
              <a:rPr lang="zh-CN" altLang="en-US" sz="2800" dirty="0"/>
              <a:t>在被除数的绝对值小于除数的绝对值</a:t>
            </a:r>
            <a:r>
              <a:rPr lang="en-US" altLang="zh-CN" sz="2800" dirty="0"/>
              <a:t>(</a:t>
            </a:r>
            <a:r>
              <a:rPr lang="zh-CN" altLang="en-US" sz="2800" dirty="0"/>
              <a:t>即商不溢出</a:t>
            </a:r>
            <a:r>
              <a:rPr lang="en-US" altLang="zh-CN" sz="2800" dirty="0"/>
              <a:t>)</a:t>
            </a:r>
            <a:r>
              <a:rPr lang="zh-CN" altLang="en-US" sz="2800" dirty="0"/>
              <a:t>的情况下，补码一位除法的运算规则如下：</a:t>
            </a:r>
          </a:p>
          <a:p>
            <a:pPr marL="990600" lvl="1" indent="-533400" eaLnBrk="1" fontAlgn="auto" hangingPunct="1">
              <a:lnSpc>
                <a:spcPct val="130000"/>
              </a:lnSpc>
              <a:spcAft>
                <a:spcPts val="0"/>
              </a:spcAft>
              <a:buFont typeface="Arial" charset="0"/>
              <a:buAutoNum type="arabicPeriod"/>
              <a:defRPr/>
            </a:pPr>
            <a:r>
              <a:rPr lang="zh-CN" altLang="en-US" sz="2200" dirty="0"/>
              <a:t>求</a:t>
            </a:r>
            <a:r>
              <a:rPr lang="zh-CN" altLang="en-US" sz="2200" dirty="0">
                <a:solidFill>
                  <a:srgbClr val="C00000"/>
                </a:solidFill>
              </a:rPr>
              <a:t>商的符号位</a:t>
            </a:r>
            <a:r>
              <a:rPr lang="zh-CN" altLang="en-US" sz="2200" dirty="0"/>
              <a:t>：如果被除数与除数同号，用被除数减去除数；若两数异号，用被除数加上除数。如果所得余数与除数同号上商</a:t>
            </a:r>
            <a:r>
              <a:rPr lang="en-US" altLang="zh-CN" sz="2200" dirty="0"/>
              <a:t>1</a:t>
            </a:r>
            <a:r>
              <a:rPr lang="zh-CN" altLang="en-US" sz="2200" dirty="0"/>
              <a:t>，若余数与除数异号，上商</a:t>
            </a:r>
            <a:r>
              <a:rPr lang="en-US" altLang="zh-CN" sz="2200" dirty="0"/>
              <a:t>0</a:t>
            </a:r>
            <a:r>
              <a:rPr lang="zh-CN" altLang="en-US" sz="2200" dirty="0"/>
              <a:t>，该商即为结果的符号位。</a:t>
            </a:r>
            <a:endParaRPr lang="en-US" altLang="zh-CN" sz="2200" dirty="0"/>
          </a:p>
          <a:p>
            <a:pPr marL="990600" lvl="1" indent="-533400" eaLnBrk="1" fontAlgn="auto" hangingPunct="1">
              <a:lnSpc>
                <a:spcPct val="130000"/>
              </a:lnSpc>
              <a:spcAft>
                <a:spcPts val="0"/>
              </a:spcAft>
              <a:buFont typeface="Arial" charset="0"/>
              <a:buAutoNum type="arabicPeriod"/>
              <a:defRPr/>
            </a:pPr>
            <a:r>
              <a:rPr lang="zh-CN" altLang="en-US" sz="2200" dirty="0"/>
              <a:t>求</a:t>
            </a:r>
            <a:r>
              <a:rPr lang="zh-CN" altLang="en-US" sz="2200" dirty="0">
                <a:solidFill>
                  <a:srgbClr val="C00000"/>
                </a:solidFill>
              </a:rPr>
              <a:t>商的数值部分</a:t>
            </a:r>
            <a:r>
              <a:rPr lang="zh-CN" altLang="en-US" sz="2200" dirty="0"/>
              <a:t>：如果上次上商</a:t>
            </a:r>
            <a:r>
              <a:rPr lang="en-US" altLang="zh-CN" sz="2200" dirty="0"/>
              <a:t>1</a:t>
            </a:r>
            <a:r>
              <a:rPr lang="zh-CN" altLang="en-US" sz="2200" dirty="0"/>
              <a:t>，将余数左移一位后减去除数；如果上次上商</a:t>
            </a:r>
            <a:r>
              <a:rPr lang="en-US" altLang="zh-CN" sz="2200" dirty="0"/>
              <a:t>0</a:t>
            </a:r>
            <a:r>
              <a:rPr lang="zh-CN" altLang="en-US" sz="2200" dirty="0"/>
              <a:t>，将余数左移一位后加上除数。然后判断本次操作后的余数，如果余数与除数同号上商</a:t>
            </a:r>
            <a:r>
              <a:rPr lang="en-US" altLang="zh-CN" sz="2200" dirty="0"/>
              <a:t>1</a:t>
            </a:r>
            <a:r>
              <a:rPr lang="zh-CN" altLang="en-US" sz="2200" dirty="0"/>
              <a:t>；若余数与除数异号上商</a:t>
            </a:r>
            <a:r>
              <a:rPr lang="en-US" altLang="zh-CN" sz="2200" dirty="0"/>
              <a:t>0</a:t>
            </a:r>
            <a:r>
              <a:rPr lang="zh-CN" altLang="en-US" sz="2200" dirty="0"/>
              <a:t>。如此重复执行</a:t>
            </a:r>
            <a:r>
              <a:rPr lang="en-US" altLang="zh-CN" sz="2200" dirty="0"/>
              <a:t>n-1</a:t>
            </a:r>
            <a:r>
              <a:rPr lang="zh-CN" altLang="en-US" sz="2200" dirty="0"/>
              <a:t>次</a:t>
            </a:r>
            <a:r>
              <a:rPr lang="en-US" altLang="zh-CN" sz="2200" dirty="0"/>
              <a:t>(</a:t>
            </a:r>
            <a:r>
              <a:rPr lang="zh-CN" altLang="en-US" sz="2200" dirty="0"/>
              <a:t>设数值部分有</a:t>
            </a:r>
            <a:r>
              <a:rPr lang="en-US" altLang="zh-CN" sz="2200" dirty="0"/>
              <a:t>n</a:t>
            </a:r>
            <a:r>
              <a:rPr lang="zh-CN" altLang="en-US" sz="2200" dirty="0"/>
              <a:t>位</a:t>
            </a:r>
            <a:r>
              <a:rPr lang="en-US" altLang="zh-CN" sz="2200" dirty="0"/>
              <a:t>)</a:t>
            </a:r>
            <a:r>
              <a:rPr lang="zh-CN" altLang="en-US" sz="2200" dirty="0"/>
              <a:t>。</a:t>
            </a:r>
            <a:endParaRPr lang="en-US" altLang="zh-CN" sz="2200" dirty="0"/>
          </a:p>
          <a:p>
            <a:pPr marL="990600" lvl="1" indent="-533400" eaLnBrk="1" fontAlgn="auto" hangingPunct="1">
              <a:lnSpc>
                <a:spcPct val="130000"/>
              </a:lnSpc>
              <a:spcAft>
                <a:spcPts val="0"/>
              </a:spcAft>
              <a:buFont typeface="Arial" charset="0"/>
              <a:buAutoNum type="arabicPeriod"/>
              <a:defRPr/>
            </a:pPr>
            <a:r>
              <a:rPr lang="zh-CN" altLang="en-US" sz="2200" dirty="0">
                <a:solidFill>
                  <a:srgbClr val="C00000"/>
                </a:solidFill>
              </a:rPr>
              <a:t>商的最后一位</a:t>
            </a:r>
            <a:r>
              <a:rPr lang="zh-CN" altLang="en-US" sz="2200" dirty="0"/>
              <a:t>一般采用恒置</a:t>
            </a:r>
            <a:r>
              <a:rPr lang="en-US" altLang="zh-CN" sz="2200" dirty="0"/>
              <a:t>1</a:t>
            </a:r>
            <a:r>
              <a:rPr lang="zh-CN" altLang="en-US" sz="2200" dirty="0"/>
              <a:t>的办法。</a:t>
            </a:r>
          </a:p>
          <a:p>
            <a:pPr marL="274320" indent="-274320" eaLnBrk="1" fontAlgn="auto" hangingPunct="1">
              <a:spcAft>
                <a:spcPts val="0"/>
              </a:spcAft>
              <a:buFont typeface="Wingdings"/>
              <a:buChar char=""/>
              <a:defRPr/>
            </a:pPr>
            <a:endParaRPr lang="zh-CN" altLang="en-US" dirty="0"/>
          </a:p>
        </p:txBody>
      </p:sp>
      <p:sp>
        <p:nvSpPr>
          <p:cNvPr id="169988" name="灯片编号占位符 3">
            <a:extLst>
              <a:ext uri="{FF2B5EF4-FFF2-40B4-BE49-F238E27FC236}">
                <a16:creationId xmlns:a16="http://schemas.microsoft.com/office/drawing/2014/main" id="{8CC555DA-4ADE-A2AD-1BD6-4A2B9F8357D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C44D19C-E38B-416C-AEB9-850BCD1B38D9}" type="slidenum">
              <a:rPr lang="zh-CN" altLang="en-US">
                <a:solidFill>
                  <a:srgbClr val="FFFFFF"/>
                </a:solidFill>
                <a:latin typeface="Century Schoolbook" panose="02040604050505020304" pitchFamily="18" charset="0"/>
              </a:rPr>
              <a:pPr/>
              <a:t>95</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灯片编号占位符 1">
            <a:extLst>
              <a:ext uri="{FF2B5EF4-FFF2-40B4-BE49-F238E27FC236}">
                <a16:creationId xmlns:a16="http://schemas.microsoft.com/office/drawing/2014/main" id="{1E4B1F44-387C-6956-E480-4F4B24EA074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A75CD7-7BEB-4418-9676-17CAD9063E1B}" type="slidenum">
              <a:rPr lang="zh-CN" altLang="en-US">
                <a:solidFill>
                  <a:srgbClr val="FFFFFF"/>
                </a:solidFill>
                <a:latin typeface="Century Schoolbook" panose="02040604050505020304" pitchFamily="18" charset="0"/>
              </a:rPr>
              <a:pPr/>
              <a:t>96</a:t>
            </a:fld>
            <a:endParaRPr lang="zh-CN" altLang="en-US">
              <a:solidFill>
                <a:srgbClr val="FFFFFF"/>
              </a:solidFill>
              <a:latin typeface="Century Schoolbook" panose="02040604050505020304" pitchFamily="18" charset="0"/>
            </a:endParaRPr>
          </a:p>
        </p:txBody>
      </p:sp>
      <p:graphicFrame>
        <p:nvGraphicFramePr>
          <p:cNvPr id="171011" name="Object 2">
            <a:extLst>
              <a:ext uri="{FF2B5EF4-FFF2-40B4-BE49-F238E27FC236}">
                <a16:creationId xmlns:a16="http://schemas.microsoft.com/office/drawing/2014/main" id="{80B801A3-0C4C-98A8-4BAD-A3FB710D1C45}"/>
              </a:ext>
            </a:extLst>
          </p:cNvPr>
          <p:cNvGraphicFramePr>
            <a:graphicFrameLocks noChangeAspect="1"/>
          </p:cNvGraphicFramePr>
          <p:nvPr/>
        </p:nvGraphicFramePr>
        <p:xfrm>
          <a:off x="214313" y="73025"/>
          <a:ext cx="7929562" cy="6713538"/>
        </p:xfrm>
        <a:graphic>
          <a:graphicData uri="http://schemas.openxmlformats.org/presentationml/2006/ole">
            <mc:AlternateContent xmlns:mc="http://schemas.openxmlformats.org/markup-compatibility/2006">
              <mc:Choice xmlns:v="urn:schemas-microsoft-com:vml" Requires="v">
                <p:oleObj name="Image" r:id="rId2" imgW="17980952" imgH="15123810" progId="">
                  <p:embed/>
                </p:oleObj>
              </mc:Choice>
              <mc:Fallback>
                <p:oleObj name="Image" r:id="rId2" imgW="17980952" imgH="15123810"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73025"/>
                        <a:ext cx="7929562" cy="671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98906-6D37-9CC1-A67C-10CD5C9CD272}"/>
              </a:ext>
            </a:extLst>
          </p:cNvPr>
          <p:cNvSpPr>
            <a:spLocks noGrp="1"/>
          </p:cNvSpPr>
          <p:nvPr>
            <p:ph type="title"/>
          </p:nvPr>
        </p:nvSpPr>
        <p:spPr/>
        <p:txBody>
          <a:bodyPr/>
          <a:lstStyle/>
          <a:p>
            <a:pPr eaLnBrk="1" fontAlgn="auto" hangingPunct="1">
              <a:spcAft>
                <a:spcPts val="0"/>
              </a:spcAft>
              <a:defRPr/>
            </a:pPr>
            <a:r>
              <a:rPr lang="zh-CN" altLang="en-US" dirty="0"/>
              <a:t>加减交替法</a:t>
            </a:r>
          </a:p>
        </p:txBody>
      </p:sp>
      <p:sp>
        <p:nvSpPr>
          <p:cNvPr id="172035" name="内容占位符 2">
            <a:extLst>
              <a:ext uri="{FF2B5EF4-FFF2-40B4-BE49-F238E27FC236}">
                <a16:creationId xmlns:a16="http://schemas.microsoft.com/office/drawing/2014/main" id="{DF8055A5-7FFE-2AC4-AF8F-B44E17849996}"/>
              </a:ext>
            </a:extLst>
          </p:cNvPr>
          <p:cNvSpPr>
            <a:spLocks noGrp="1"/>
          </p:cNvSpPr>
          <p:nvPr>
            <p:ph sz="quarter" idx="1"/>
          </p:nvPr>
        </p:nvSpPr>
        <p:spPr>
          <a:xfrm>
            <a:off x="457200" y="1600200"/>
            <a:ext cx="7467600" cy="4873625"/>
          </a:xfrm>
        </p:spPr>
        <p:txBody>
          <a:bodyPr/>
          <a:lstStyle/>
          <a:p>
            <a:pPr eaLnBrk="1" hangingPunct="1"/>
            <a:r>
              <a:rPr lang="zh-CN" altLang="en-US" dirty="0"/>
              <a:t>如果对商的精度要求较高，则可按规则</a:t>
            </a:r>
            <a:r>
              <a:rPr lang="en-US" altLang="zh-CN" dirty="0"/>
              <a:t>(2) </a:t>
            </a:r>
            <a:r>
              <a:rPr lang="zh-CN" altLang="en-US" dirty="0"/>
              <a:t>再进行一次操作，以求得商的第</a:t>
            </a:r>
            <a:r>
              <a:rPr lang="en-US" altLang="zh-CN" dirty="0"/>
              <a:t>n</a:t>
            </a:r>
            <a:r>
              <a:rPr lang="zh-CN" altLang="en-US" dirty="0"/>
              <a:t>位。</a:t>
            </a:r>
            <a:endParaRPr lang="en-US" altLang="zh-CN" dirty="0"/>
          </a:p>
          <a:p>
            <a:pPr eaLnBrk="1" hangingPunct="1"/>
            <a:r>
              <a:rPr lang="zh-CN" altLang="en-US" dirty="0"/>
              <a:t>当除不尽时：</a:t>
            </a:r>
            <a:endParaRPr lang="en-US" altLang="zh-CN" dirty="0"/>
          </a:p>
          <a:p>
            <a:pPr lvl="1" eaLnBrk="1" hangingPunct="1"/>
            <a:r>
              <a:rPr lang="zh-CN" altLang="en-US" dirty="0"/>
              <a:t>若</a:t>
            </a:r>
            <a:r>
              <a:rPr lang="zh-CN" altLang="en-US" dirty="0">
                <a:solidFill>
                  <a:srgbClr val="C00000"/>
                </a:solidFill>
              </a:rPr>
              <a:t>商</a:t>
            </a:r>
            <a:r>
              <a:rPr lang="zh-CN" altLang="en-US" dirty="0"/>
              <a:t>为负，要在商的最低一位加</a:t>
            </a:r>
            <a:r>
              <a:rPr lang="en-US" altLang="zh-CN" dirty="0"/>
              <a:t>1</a:t>
            </a:r>
            <a:r>
              <a:rPr lang="zh-CN" altLang="en-US" dirty="0"/>
              <a:t>。</a:t>
            </a:r>
            <a:endParaRPr lang="en-US" altLang="zh-CN" dirty="0"/>
          </a:p>
          <a:p>
            <a:pPr lvl="2" eaLnBrk="1" hangingPunct="1"/>
            <a:r>
              <a:rPr lang="zh-CN" altLang="en-US" dirty="0"/>
              <a:t>使商从反码值转变成补码值。</a:t>
            </a:r>
            <a:endParaRPr lang="en-US" altLang="zh-CN" dirty="0"/>
          </a:p>
          <a:p>
            <a:pPr lvl="1" eaLnBrk="1" hangingPunct="1"/>
            <a:r>
              <a:rPr lang="zh-CN" altLang="en-US" dirty="0"/>
              <a:t>若</a:t>
            </a:r>
            <a:r>
              <a:rPr lang="zh-CN" altLang="en-US" dirty="0">
                <a:solidFill>
                  <a:srgbClr val="C00000"/>
                </a:solidFill>
              </a:rPr>
              <a:t>商</a:t>
            </a:r>
            <a:r>
              <a:rPr lang="zh-CN" altLang="en-US" dirty="0"/>
              <a:t>为正，最低位不需要加</a:t>
            </a:r>
            <a:r>
              <a:rPr lang="en-US" altLang="zh-CN" dirty="0"/>
              <a:t>1</a:t>
            </a:r>
            <a:r>
              <a:rPr lang="zh-CN" altLang="en-US" dirty="0"/>
              <a:t>。</a:t>
            </a:r>
            <a:endParaRPr lang="en-US" altLang="zh-CN" dirty="0"/>
          </a:p>
          <a:p>
            <a:pPr eaLnBrk="1" hangingPunct="1"/>
            <a:r>
              <a:rPr lang="zh-CN" altLang="en-US" dirty="0"/>
              <a:t>当除尽（</a:t>
            </a:r>
            <a:r>
              <a:rPr lang="zh-CN" altLang="en-US" dirty="0">
                <a:solidFill>
                  <a:srgbClr val="0070C0"/>
                </a:solidFill>
              </a:rPr>
              <a:t>运算过程中，余数等于</a:t>
            </a:r>
            <a:r>
              <a:rPr lang="en-US" altLang="zh-CN" dirty="0">
                <a:solidFill>
                  <a:srgbClr val="0070C0"/>
                </a:solidFill>
              </a:rPr>
              <a:t>0</a:t>
            </a:r>
            <a:r>
              <a:rPr lang="zh-CN" altLang="en-US" dirty="0"/>
              <a:t>）时：</a:t>
            </a:r>
            <a:endParaRPr lang="en-US" altLang="zh-CN" dirty="0"/>
          </a:p>
          <a:p>
            <a:pPr lvl="1" eaLnBrk="1" hangingPunct="1"/>
            <a:r>
              <a:rPr lang="zh-CN" altLang="en-US" dirty="0"/>
              <a:t>如</a:t>
            </a:r>
            <a:r>
              <a:rPr lang="zh-CN" altLang="en-US" dirty="0">
                <a:solidFill>
                  <a:srgbClr val="C00000"/>
                </a:solidFill>
              </a:rPr>
              <a:t>除数</a:t>
            </a:r>
            <a:r>
              <a:rPr lang="zh-CN" altLang="en-US" dirty="0"/>
              <a:t>为正，最低位不需要加</a:t>
            </a:r>
            <a:r>
              <a:rPr lang="en-US" altLang="zh-CN" dirty="0"/>
              <a:t>1</a:t>
            </a:r>
            <a:r>
              <a:rPr lang="zh-CN" altLang="en-US" dirty="0"/>
              <a:t>。</a:t>
            </a:r>
            <a:endParaRPr lang="en-US" altLang="zh-CN" dirty="0"/>
          </a:p>
          <a:p>
            <a:pPr lvl="1" eaLnBrk="1" hangingPunct="1"/>
            <a:r>
              <a:rPr lang="zh-CN" altLang="en-US" dirty="0"/>
              <a:t>如</a:t>
            </a:r>
            <a:r>
              <a:rPr lang="zh-CN" altLang="en-US" dirty="0">
                <a:solidFill>
                  <a:srgbClr val="C00000"/>
                </a:solidFill>
              </a:rPr>
              <a:t>除数</a:t>
            </a:r>
            <a:r>
              <a:rPr lang="zh-CN" altLang="en-US" dirty="0"/>
              <a:t>为负，要在商的最低一位加</a:t>
            </a:r>
            <a:r>
              <a:rPr lang="en-US" altLang="zh-CN" dirty="0"/>
              <a:t>1</a:t>
            </a:r>
            <a:r>
              <a:rPr lang="zh-CN" altLang="en-US" dirty="0"/>
              <a:t>。</a:t>
            </a:r>
            <a:endParaRPr lang="en-US" altLang="zh-CN" dirty="0"/>
          </a:p>
          <a:p>
            <a:pPr lvl="1" eaLnBrk="1" hangingPunct="1"/>
            <a:endParaRPr lang="zh-CN" altLang="en-US" dirty="0"/>
          </a:p>
        </p:txBody>
      </p:sp>
      <p:sp>
        <p:nvSpPr>
          <p:cNvPr id="172036" name="灯片编号占位符 3">
            <a:extLst>
              <a:ext uri="{FF2B5EF4-FFF2-40B4-BE49-F238E27FC236}">
                <a16:creationId xmlns:a16="http://schemas.microsoft.com/office/drawing/2014/main" id="{ABDD4930-1504-CAE7-8D95-1D02B5AF152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993834-7DE9-477F-B837-1E49578FF14B}" type="slidenum">
              <a:rPr lang="zh-CN" altLang="en-US">
                <a:solidFill>
                  <a:srgbClr val="FFFFFF"/>
                </a:solidFill>
                <a:latin typeface="Century Schoolbook" panose="02040604050505020304" pitchFamily="18" charset="0"/>
              </a:rPr>
              <a:pPr/>
              <a:t>97</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灯片编号占位符 1">
            <a:extLst>
              <a:ext uri="{FF2B5EF4-FFF2-40B4-BE49-F238E27FC236}">
                <a16:creationId xmlns:a16="http://schemas.microsoft.com/office/drawing/2014/main" id="{182BD71A-B439-97C7-7A8D-926C66E3E59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589F04D-C2CC-409D-8628-1B0A79A4EE6A}" type="slidenum">
              <a:rPr lang="zh-CN" altLang="en-US">
                <a:solidFill>
                  <a:srgbClr val="FFFFFF"/>
                </a:solidFill>
                <a:latin typeface="Century Schoolbook" panose="02040604050505020304" pitchFamily="18" charset="0"/>
              </a:rPr>
              <a:pPr/>
              <a:t>98</a:t>
            </a:fld>
            <a:endParaRPr lang="zh-CN" altLang="en-US">
              <a:solidFill>
                <a:srgbClr val="FFFFFF"/>
              </a:solidFill>
              <a:latin typeface="Century Schoolbook" panose="02040604050505020304" pitchFamily="18" charset="0"/>
            </a:endParaRPr>
          </a:p>
        </p:txBody>
      </p:sp>
      <p:graphicFrame>
        <p:nvGraphicFramePr>
          <p:cNvPr id="173059" name="Object 2">
            <a:extLst>
              <a:ext uri="{FF2B5EF4-FFF2-40B4-BE49-F238E27FC236}">
                <a16:creationId xmlns:a16="http://schemas.microsoft.com/office/drawing/2014/main" id="{12E49E55-E59F-2AF9-7158-63FCB8D464FB}"/>
              </a:ext>
            </a:extLst>
          </p:cNvPr>
          <p:cNvGraphicFramePr>
            <a:graphicFrameLocks noChangeAspect="1"/>
          </p:cNvGraphicFramePr>
          <p:nvPr/>
        </p:nvGraphicFramePr>
        <p:xfrm>
          <a:off x="357188" y="42863"/>
          <a:ext cx="7715250" cy="6743700"/>
        </p:xfrm>
        <a:graphic>
          <a:graphicData uri="http://schemas.openxmlformats.org/presentationml/2006/ole">
            <mc:AlternateContent xmlns:mc="http://schemas.openxmlformats.org/markup-compatibility/2006">
              <mc:Choice xmlns:v="urn:schemas-microsoft-com:vml" Requires="v">
                <p:oleObj name="Image" r:id="rId2" imgW="18552381" imgH="17942857" progId="">
                  <p:embed/>
                </p:oleObj>
              </mc:Choice>
              <mc:Fallback>
                <p:oleObj name="Image" r:id="rId2" imgW="18552381" imgH="17942857"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42863"/>
                        <a:ext cx="7715250"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90A58-C4B3-8399-9EEF-CE54D7FEE9D6}"/>
              </a:ext>
            </a:extLst>
          </p:cNvPr>
          <p:cNvSpPr>
            <a:spLocks noGrp="1"/>
          </p:cNvSpPr>
          <p:nvPr>
            <p:ph type="title"/>
          </p:nvPr>
        </p:nvSpPr>
        <p:spPr/>
        <p:txBody>
          <a:bodyPr/>
          <a:lstStyle/>
          <a:p>
            <a:pPr eaLnBrk="1" fontAlgn="auto" hangingPunct="1">
              <a:spcAft>
                <a:spcPts val="0"/>
              </a:spcAft>
              <a:defRPr/>
            </a:pPr>
            <a:r>
              <a:rPr lang="zh-CN" altLang="en-US" dirty="0"/>
              <a:t>加减交替法</a:t>
            </a:r>
          </a:p>
        </p:txBody>
      </p:sp>
      <p:sp>
        <p:nvSpPr>
          <p:cNvPr id="174083" name="内容占位符 2">
            <a:extLst>
              <a:ext uri="{FF2B5EF4-FFF2-40B4-BE49-F238E27FC236}">
                <a16:creationId xmlns:a16="http://schemas.microsoft.com/office/drawing/2014/main" id="{182CF35C-EA1D-3552-EDF5-F16FC297CF16}"/>
              </a:ext>
            </a:extLst>
          </p:cNvPr>
          <p:cNvSpPr>
            <a:spLocks noGrp="1"/>
          </p:cNvSpPr>
          <p:nvPr>
            <p:ph sz="quarter" idx="1"/>
          </p:nvPr>
        </p:nvSpPr>
        <p:spPr>
          <a:xfrm>
            <a:off x="457200" y="1600200"/>
            <a:ext cx="7467600" cy="4873625"/>
          </a:xfrm>
        </p:spPr>
        <p:txBody>
          <a:bodyPr/>
          <a:lstStyle/>
          <a:p>
            <a:pPr eaLnBrk="1" hangingPunct="1"/>
            <a:r>
              <a:rPr lang="zh-CN" altLang="en-US" dirty="0">
                <a:solidFill>
                  <a:srgbClr val="C00000"/>
                </a:solidFill>
              </a:rPr>
              <a:t>假余数</a:t>
            </a:r>
            <a:r>
              <a:rPr lang="zh-CN" altLang="en-US" dirty="0"/>
              <a:t>：最终的余数与被除数不同号时，此时的余数是计算过程中的“计算余数”，叫假余数。</a:t>
            </a:r>
            <a:endParaRPr lang="en-US" altLang="zh-CN" dirty="0"/>
          </a:p>
          <a:p>
            <a:pPr eaLnBrk="1" hangingPunct="1"/>
            <a:r>
              <a:rPr lang="zh-CN" altLang="en-US" dirty="0">
                <a:solidFill>
                  <a:srgbClr val="C00000"/>
                </a:solidFill>
              </a:rPr>
              <a:t>修正假余数</a:t>
            </a:r>
            <a:r>
              <a:rPr lang="zh-CN" altLang="en-US" dirty="0">
                <a:solidFill>
                  <a:srgbClr val="0070C0"/>
                </a:solidFill>
              </a:rPr>
              <a:t>（恢复真余数）</a:t>
            </a:r>
            <a:r>
              <a:rPr lang="zh-CN" altLang="en-US" dirty="0"/>
              <a:t>：</a:t>
            </a:r>
            <a:endParaRPr lang="en-US" altLang="zh-CN" dirty="0"/>
          </a:p>
          <a:p>
            <a:pPr lvl="1" eaLnBrk="1" hangingPunct="1"/>
            <a:r>
              <a:rPr lang="zh-CN" altLang="en-US" dirty="0"/>
              <a:t>假余数不向左移位，按前面介绍的求商方法再做一步。</a:t>
            </a:r>
            <a:endParaRPr lang="en-US" altLang="zh-CN" dirty="0"/>
          </a:p>
          <a:p>
            <a:pPr lvl="2" eaLnBrk="1" hangingPunct="1"/>
            <a:r>
              <a:rPr lang="zh-CN" altLang="en-US" dirty="0">
                <a:solidFill>
                  <a:srgbClr val="0070C0"/>
                </a:solidFill>
              </a:rPr>
              <a:t>如果上次上商</a:t>
            </a:r>
            <a:r>
              <a:rPr lang="en-US" altLang="zh-CN" dirty="0">
                <a:solidFill>
                  <a:srgbClr val="0070C0"/>
                </a:solidFill>
              </a:rPr>
              <a:t>1</a:t>
            </a:r>
            <a:r>
              <a:rPr lang="zh-CN" altLang="en-US" dirty="0">
                <a:solidFill>
                  <a:srgbClr val="0070C0"/>
                </a:solidFill>
              </a:rPr>
              <a:t>，将假余数减去除数；如果上次上商</a:t>
            </a:r>
            <a:r>
              <a:rPr lang="en-US" altLang="zh-CN" dirty="0">
                <a:solidFill>
                  <a:srgbClr val="0070C0"/>
                </a:solidFill>
              </a:rPr>
              <a:t>0</a:t>
            </a:r>
            <a:r>
              <a:rPr lang="zh-CN" altLang="en-US" dirty="0">
                <a:solidFill>
                  <a:srgbClr val="0070C0"/>
                </a:solidFill>
              </a:rPr>
              <a:t>，将假余数加上除数。</a:t>
            </a:r>
          </a:p>
        </p:txBody>
      </p:sp>
      <p:sp>
        <p:nvSpPr>
          <p:cNvPr id="174084" name="灯片编号占位符 3">
            <a:extLst>
              <a:ext uri="{FF2B5EF4-FFF2-40B4-BE49-F238E27FC236}">
                <a16:creationId xmlns:a16="http://schemas.microsoft.com/office/drawing/2014/main" id="{9D07F1BC-B2A7-DD08-3C0C-E836F038BCF8}"/>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18E386F-3A50-486F-843F-1A53B5D60E0D}" type="slidenum">
              <a:rPr lang="zh-CN" altLang="en-US">
                <a:solidFill>
                  <a:srgbClr val="FFFFFF"/>
                </a:solidFill>
                <a:latin typeface="Century Schoolbook" panose="02040604050505020304" pitchFamily="18" charset="0"/>
              </a:rPr>
              <a:pPr/>
              <a:t>99</a:t>
            </a:fld>
            <a:endParaRPr lang="zh-CN" altLang="en-US">
              <a:solidFill>
                <a:srgbClr val="FFFFFF"/>
              </a:solidFill>
              <a:latin typeface="Century Schoolbook" panose="02040604050505020304" pitchFamily="18" charset="0"/>
            </a:endParaRPr>
          </a:p>
        </p:txBody>
      </p:sp>
    </p:spTree>
  </p:cSld>
  <p:clrMapOvr>
    <a:masterClrMapping/>
  </p:clrMapOvr>
  <p:transition>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教材母版">
  <a:themeElements>
    <a:clrScheme name="教材母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教材母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ea typeface="宋体" pitchFamily="2" charset="-122"/>
          </a:defRPr>
        </a:defPPr>
      </a:lstStyle>
    </a:lnDef>
  </a:objectDefaults>
  <a:extraClrSchemeLst>
    <a:extraClrScheme>
      <a:clrScheme name="教材母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教材母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教材母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教材母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教材母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教材母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教材母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ea typeface="宋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ea typeface="宋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ea typeface="宋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Oriel</Template>
  <TotalTime>770</TotalTime>
  <Words>9966</Words>
  <Application>Microsoft Office PowerPoint</Application>
  <PresentationFormat>全屏显示(4:3)</PresentationFormat>
  <Paragraphs>1107</Paragraphs>
  <Slides>131</Slides>
  <Notes>30</Notes>
  <HiddenSlides>10</HiddenSlides>
  <MMClips>0</MMClips>
  <ScaleCrop>false</ScaleCrop>
  <HeadingPairs>
    <vt:vector size="8" baseType="variant">
      <vt:variant>
        <vt:lpstr>已用的字体</vt:lpstr>
      </vt:variant>
      <vt:variant>
        <vt:i4>9</vt:i4>
      </vt:variant>
      <vt:variant>
        <vt:lpstr>主题</vt:lpstr>
      </vt:variant>
      <vt:variant>
        <vt:i4>5</vt:i4>
      </vt:variant>
      <vt:variant>
        <vt:lpstr>嵌入 OLE 服务器</vt:lpstr>
      </vt:variant>
      <vt:variant>
        <vt:i4>3</vt:i4>
      </vt:variant>
      <vt:variant>
        <vt:lpstr>幻灯片标题</vt:lpstr>
      </vt:variant>
      <vt:variant>
        <vt:i4>131</vt:i4>
      </vt:variant>
    </vt:vector>
  </HeadingPairs>
  <TitlesOfParts>
    <vt:vector size="148" baseType="lpstr">
      <vt:lpstr>楷体_GB2312</vt:lpstr>
      <vt:lpstr>宋体</vt:lpstr>
      <vt:lpstr>Arial</vt:lpstr>
      <vt:lpstr>Calibri</vt:lpstr>
      <vt:lpstr>Cambria Math</vt:lpstr>
      <vt:lpstr>Century Schoolbook</vt:lpstr>
      <vt:lpstr>Times New Roman</vt:lpstr>
      <vt:lpstr>Wingdings</vt:lpstr>
      <vt:lpstr>Wingdings 2</vt:lpstr>
      <vt:lpstr>凸显</vt:lpstr>
      <vt:lpstr>教材母版</vt:lpstr>
      <vt:lpstr>1_自定义设计方案</vt:lpstr>
      <vt:lpstr>2_自定义设计方案</vt:lpstr>
      <vt:lpstr>3_自定义设计方案</vt:lpstr>
      <vt:lpstr>位图图像</vt:lpstr>
      <vt:lpstr>公式</vt:lpstr>
      <vt:lpstr>Image</vt:lpstr>
      <vt:lpstr>第3章  运算方法和运算部件 </vt:lpstr>
      <vt:lpstr>内容安排</vt:lpstr>
      <vt:lpstr>数制</vt:lpstr>
      <vt:lpstr>二进制</vt:lpstr>
      <vt:lpstr>十进制整数转换成二进制数</vt:lpstr>
      <vt:lpstr>将(105)10转换成二进制</vt:lpstr>
      <vt:lpstr>PowerPoint 演示文稿</vt:lpstr>
      <vt:lpstr>数据符号的表示</vt:lpstr>
      <vt:lpstr>十进制数的编码与运算</vt:lpstr>
      <vt:lpstr>有权码</vt:lpstr>
      <vt:lpstr>有权码</vt:lpstr>
      <vt:lpstr>BCD码加法运算的修正规则</vt:lpstr>
      <vt:lpstr>BCD码加法运算的修正规则</vt:lpstr>
      <vt:lpstr>BCD码加法运算的修正规则</vt:lpstr>
      <vt:lpstr>无权码</vt:lpstr>
      <vt:lpstr>余3码</vt:lpstr>
      <vt:lpstr>余3码的加法运算</vt:lpstr>
      <vt:lpstr>格雷码</vt:lpstr>
      <vt:lpstr>带符号的二进制数据在计算机中的表示方法</vt:lpstr>
      <vt:lpstr>原码表示法</vt:lpstr>
      <vt:lpstr>原码表示法</vt:lpstr>
      <vt:lpstr>零的原码表示法</vt:lpstr>
      <vt:lpstr>原码的算术运算</vt:lpstr>
      <vt:lpstr>原码的算术运算</vt:lpstr>
      <vt:lpstr>补码表示法</vt:lpstr>
      <vt:lpstr>补码表示法</vt:lpstr>
      <vt:lpstr>由原码得到补码</vt:lpstr>
      <vt:lpstr>补码加法运算</vt:lpstr>
      <vt:lpstr>补码加法运算</vt:lpstr>
      <vt:lpstr>补码加法运算</vt:lpstr>
      <vt:lpstr>补码加法运算</vt:lpstr>
      <vt:lpstr>补码加法运算</vt:lpstr>
      <vt:lpstr>补码减法运算</vt:lpstr>
      <vt:lpstr>实现加法运算的逻辑示例</vt:lpstr>
      <vt:lpstr>反码表示法</vt:lpstr>
      <vt:lpstr>反码表示法</vt:lpstr>
      <vt:lpstr>由原码得到反码</vt:lpstr>
      <vt:lpstr>反码加法运算</vt:lpstr>
      <vt:lpstr>反码加法运算</vt:lpstr>
      <vt:lpstr>反码表示的数据转换成原码</vt:lpstr>
      <vt:lpstr>补码表示的数据转换成原码</vt:lpstr>
      <vt:lpstr>原码和补码、反码之间相互转换</vt:lpstr>
      <vt:lpstr>整数的表示形式</vt:lpstr>
      <vt:lpstr>加减法运算的溢出</vt:lpstr>
      <vt:lpstr>例子：4位二进制补码加法运算溢出</vt:lpstr>
      <vt:lpstr>判别溢出的方法一</vt:lpstr>
      <vt:lpstr>判溢出的逻辑电路</vt:lpstr>
      <vt:lpstr>判别溢出的方法二</vt:lpstr>
      <vt:lpstr>判溢出的逻辑电路</vt:lpstr>
      <vt:lpstr>判别溢出的方法三</vt:lpstr>
      <vt:lpstr>判别溢出</vt:lpstr>
      <vt:lpstr>判溢出的逻辑电路</vt:lpstr>
      <vt:lpstr>定点数和浮点数</vt:lpstr>
      <vt:lpstr>浮点数的机内表示</vt:lpstr>
      <vt:lpstr>尾数的规格化形式</vt:lpstr>
      <vt:lpstr>浮点数的机器零</vt:lpstr>
      <vt:lpstr>浮点数的两种格式</vt:lpstr>
      <vt:lpstr>移码与补码的关系</vt:lpstr>
      <vt:lpstr>移码的运算</vt:lpstr>
      <vt:lpstr>计算机中数据的数值范围和精度</vt:lpstr>
      <vt:lpstr>二进制乘法运算</vt:lpstr>
      <vt:lpstr>定点原码一位乘法</vt:lpstr>
      <vt:lpstr>手算</vt:lpstr>
      <vt:lpstr>计算机内实现原码乘法</vt:lpstr>
      <vt:lpstr>原码一位乘法的逻辑电路框图</vt:lpstr>
      <vt:lpstr>例3.32 设X=+0.1101，Y=+0.1011，求X·Y (采用双符号位)</vt:lpstr>
      <vt:lpstr>乘法运算的控制流程</vt:lpstr>
      <vt:lpstr>定点补码一位乘法</vt:lpstr>
      <vt:lpstr>PowerPoint 演示文稿</vt:lpstr>
      <vt:lpstr>PowerPoint 演示文稿</vt:lpstr>
      <vt:lpstr>布斯公式</vt:lpstr>
      <vt:lpstr>布斯公式</vt:lpstr>
      <vt:lpstr>布斯方法的运算规则</vt:lpstr>
      <vt:lpstr>PowerPoint 演示文稿</vt:lpstr>
      <vt:lpstr>定点数二位乘法</vt:lpstr>
      <vt:lpstr>原码两位乘</vt:lpstr>
      <vt:lpstr>原码两位乘法规则</vt:lpstr>
      <vt:lpstr>PowerPoint 演示文稿</vt:lpstr>
      <vt:lpstr>补码两位乘（布斯方法）</vt:lpstr>
      <vt:lpstr>补码两位乘（布斯方法）的运算规则</vt:lpstr>
      <vt:lpstr>组合值及其对应的操作</vt:lpstr>
      <vt:lpstr>求部分积的次数和右移操作的控制问题</vt:lpstr>
      <vt:lpstr>PowerPoint 演示文稿</vt:lpstr>
      <vt:lpstr>PowerPoint 演示文稿</vt:lpstr>
      <vt:lpstr>阵列乘法器 X=X1X2X3X4,Y=Y1Y2Y3Y4</vt:lpstr>
      <vt:lpstr>二进制除法运算</vt:lpstr>
      <vt:lpstr>手算除法</vt:lpstr>
      <vt:lpstr>手算除法的规则</vt:lpstr>
      <vt:lpstr>计算机内除法（恢复余数法）</vt:lpstr>
      <vt:lpstr>PowerPoint 演示文稿</vt:lpstr>
      <vt:lpstr>恢复余数法</vt:lpstr>
      <vt:lpstr>加减交替法的规则</vt:lpstr>
      <vt:lpstr>PowerPoint 演示文稿</vt:lpstr>
      <vt:lpstr>说明</vt:lpstr>
      <vt:lpstr>定点补码一位除法(加减交替法)</vt:lpstr>
      <vt:lpstr>PowerPoint 演示文稿</vt:lpstr>
      <vt:lpstr>加减交替法</vt:lpstr>
      <vt:lpstr>PowerPoint 演示文稿</vt:lpstr>
      <vt:lpstr>加减交替法</vt:lpstr>
      <vt:lpstr>浮点数的表示形式(以2为底)</vt:lpstr>
      <vt:lpstr>浮点数的加减法运算 </vt:lpstr>
      <vt:lpstr>“对阶”操作</vt:lpstr>
      <vt:lpstr>尾数的加/减运算</vt:lpstr>
      <vt:lpstr>规格化操作</vt:lpstr>
      <vt:lpstr>规格化操作的规则（补码）</vt:lpstr>
      <vt:lpstr>舍入</vt:lpstr>
      <vt:lpstr>检查阶码是否溢出</vt:lpstr>
      <vt:lpstr>规格化浮点数加减运算流程</vt:lpstr>
      <vt:lpstr>例3.45 两浮点数相加，求X+Y。 已知：X=2010·0.11011011, Y=2100·(-0.10101100)</vt:lpstr>
      <vt:lpstr>计算过程</vt:lpstr>
      <vt:lpstr>计算过程</vt:lpstr>
      <vt:lpstr>浮点数的乘除法运算 </vt:lpstr>
      <vt:lpstr>浮点数的阶码运算</vt:lpstr>
      <vt:lpstr>浮点数的舍入处理</vt:lpstr>
      <vt:lpstr>0舍1入法</vt:lpstr>
      <vt:lpstr>浮点乘法运算步骤</vt:lpstr>
      <vt:lpstr>浮点乘法运算步骤</vt:lpstr>
      <vt:lpstr>浮点数除法运算步骤</vt:lpstr>
      <vt:lpstr>定点运算部件框图</vt:lpstr>
      <vt:lpstr>数据校验码</vt:lpstr>
      <vt:lpstr>奇偶校验码</vt:lpstr>
      <vt:lpstr>奇偶校验位的形成及校验</vt:lpstr>
      <vt:lpstr>海明校验码</vt:lpstr>
      <vt:lpstr>海明校验码</vt:lpstr>
      <vt:lpstr>海明码的编码规律</vt:lpstr>
      <vt:lpstr>举例：一个字节的海明码</vt:lpstr>
      <vt:lpstr>PowerPoint 演示文稿</vt:lpstr>
      <vt:lpstr>各校验位Pi</vt:lpstr>
      <vt:lpstr>对海明码进行偶校验</vt:lpstr>
      <vt:lpstr>(12，8)分组码海明校验线路(只能判断一位错)</vt:lpstr>
      <vt:lpstr>判1位/2位错的附加线路（代替上图虚线部分）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运算方法和运算部件</dc:title>
  <dc:creator>root</dc:creator>
  <cp:lastModifiedBy>Feng Fu</cp:lastModifiedBy>
  <cp:revision>118</cp:revision>
  <dcterms:modified xsi:type="dcterms:W3CDTF">2025-03-17T07:05:20Z</dcterms:modified>
</cp:coreProperties>
</file>